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Lst>
  <p:sldSz cy="5143500" cx="9144000"/>
  <p:notesSz cx="6858000" cy="9144000"/>
  <p:embeddedFontLst>
    <p:embeddedFont>
      <p:font typeface="Roboto"/>
      <p:regular r:id="rId92"/>
      <p:bold r:id="rId93"/>
      <p:italic r:id="rId94"/>
      <p:boldItalic r:id="rId95"/>
    </p:embeddedFont>
    <p:embeddedFont>
      <p:font typeface="Montserrat Medium"/>
      <p:regular r:id="rId96"/>
      <p:bold r:id="rId97"/>
      <p:italic r:id="rId98"/>
      <p:boldItalic r:id="rId99"/>
    </p:embeddedFont>
    <p:embeddedFont>
      <p:font typeface="Oswald"/>
      <p:regular r:id="rId100"/>
      <p:bold r:id="rId101"/>
    </p:embeddedFont>
    <p:embeddedFont>
      <p:font typeface="Archivo Black"/>
      <p:regular r:id="rId102"/>
    </p:embeddedFont>
    <p:embeddedFont>
      <p:font typeface="Open Sans"/>
      <p:regular r:id="rId103"/>
      <p:bold r:id="rId104"/>
      <p:italic r:id="rId105"/>
      <p:boldItalic r:id="rId10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EFD787-D3F0-4A44-88D5-91D00881150C}">
  <a:tblStyle styleId="{EBEFD787-D3F0-4A44-88D5-91D00881150C}"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42" Type="http://schemas.openxmlformats.org/officeDocument/2006/relationships/slide" Target="slides/slide37.xml"/><Relationship Id="rId47" Type="http://schemas.openxmlformats.org/officeDocument/2006/relationships/slide" Target="slides/slide42.xml"/><Relationship Id="rId21" Type="http://schemas.openxmlformats.org/officeDocument/2006/relationships/slide" Target="slides/slide16.xml"/><Relationship Id="rId84" Type="http://schemas.openxmlformats.org/officeDocument/2006/relationships/slide" Target="slides/slide79.xml"/><Relationship Id="rId89" Type="http://schemas.openxmlformats.org/officeDocument/2006/relationships/slide" Target="slides/slide84.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07" Type="http://schemas.openxmlformats.org/officeDocument/2006/relationships/customXml" Target="../customXml/item1.xml"/><Relationship Id="rId102" Type="http://schemas.openxmlformats.org/officeDocument/2006/relationships/font" Target="fonts/ArchivoBlack-regular.fntdata"/><Relationship Id="rId32" Type="http://schemas.openxmlformats.org/officeDocument/2006/relationships/slide" Target="slides/slide27.xml"/><Relationship Id="rId37" Type="http://schemas.openxmlformats.org/officeDocument/2006/relationships/slide" Target="slides/slide32.xml"/><Relationship Id="rId11" Type="http://schemas.openxmlformats.org/officeDocument/2006/relationships/slide" Target="slides/slide6.xml"/><Relationship Id="rId74" Type="http://schemas.openxmlformats.org/officeDocument/2006/relationships/slide" Target="slides/slide69.xml"/><Relationship Id="rId79" Type="http://schemas.openxmlformats.org/officeDocument/2006/relationships/slide" Target="slides/slide74.xml"/><Relationship Id="rId53" Type="http://schemas.openxmlformats.org/officeDocument/2006/relationships/slide" Target="slides/slide48.xml"/><Relationship Id="rId58" Type="http://schemas.openxmlformats.org/officeDocument/2006/relationships/slide" Target="slides/slide53.xml"/><Relationship Id="rId95" Type="http://schemas.openxmlformats.org/officeDocument/2006/relationships/font" Target="fonts/Roboto-boldItalic.fntdata"/><Relationship Id="rId90" Type="http://schemas.openxmlformats.org/officeDocument/2006/relationships/slide" Target="slides/slide85.xml"/><Relationship Id="rId5" Type="http://schemas.openxmlformats.org/officeDocument/2006/relationships/notesMaster" Target="notesMasters/notesMaster1.xml"/><Relationship Id="rId43" Type="http://schemas.openxmlformats.org/officeDocument/2006/relationships/slide" Target="slides/slide38.xml"/><Relationship Id="rId48" Type="http://schemas.openxmlformats.org/officeDocument/2006/relationships/slide" Target="slides/slide43.xml"/><Relationship Id="rId22" Type="http://schemas.openxmlformats.org/officeDocument/2006/relationships/slide" Target="slides/slide17.xml"/><Relationship Id="rId27" Type="http://schemas.openxmlformats.org/officeDocument/2006/relationships/slide" Target="slides/slide22.xml"/><Relationship Id="rId64" Type="http://schemas.openxmlformats.org/officeDocument/2006/relationships/slide" Target="slides/slide59.xml"/><Relationship Id="rId69" Type="http://schemas.openxmlformats.org/officeDocument/2006/relationships/slide" Target="slides/slide64.xml"/><Relationship Id="rId85" Type="http://schemas.openxmlformats.org/officeDocument/2006/relationships/slide" Target="slides/slide80.xml"/><Relationship Id="rId80" Type="http://schemas.openxmlformats.org/officeDocument/2006/relationships/slide" Target="slides/slide75.xml"/><Relationship Id="rId103" Type="http://schemas.openxmlformats.org/officeDocument/2006/relationships/font" Target="fonts/OpenSans-regular.fntdata"/><Relationship Id="rId33" Type="http://schemas.openxmlformats.org/officeDocument/2006/relationships/slide" Target="slides/slide28.xml"/><Relationship Id="rId38" Type="http://schemas.openxmlformats.org/officeDocument/2006/relationships/slide" Target="slides/slide33.xml"/><Relationship Id="rId12" Type="http://schemas.openxmlformats.org/officeDocument/2006/relationships/slide" Target="slides/slide7.xml"/><Relationship Id="rId17" Type="http://schemas.openxmlformats.org/officeDocument/2006/relationships/slide" Target="slides/slide12.xml"/><Relationship Id="rId59" Type="http://schemas.openxmlformats.org/officeDocument/2006/relationships/slide" Target="slides/slide54.xml"/><Relationship Id="rId108" Type="http://schemas.openxmlformats.org/officeDocument/2006/relationships/customXml" Target="../customXml/item2.xml"/><Relationship Id="rId41" Type="http://schemas.openxmlformats.org/officeDocument/2006/relationships/slide" Target="slides/slide36.xml"/><Relationship Id="rId20" Type="http://schemas.openxmlformats.org/officeDocument/2006/relationships/slide" Target="slides/slide15.xml"/><Relationship Id="rId96" Type="http://schemas.openxmlformats.org/officeDocument/2006/relationships/font" Target="fonts/MontserratMedium-regular.fntdata"/><Relationship Id="rId91" Type="http://schemas.openxmlformats.org/officeDocument/2006/relationships/slide" Target="slides/slide86.xml"/><Relationship Id="rId83" Type="http://schemas.openxmlformats.org/officeDocument/2006/relationships/slide" Target="slides/slide78.xml"/><Relationship Id="rId88" Type="http://schemas.openxmlformats.org/officeDocument/2006/relationships/slide" Target="slides/slide83.xml"/><Relationship Id="rId75" Type="http://schemas.openxmlformats.org/officeDocument/2006/relationships/slide" Target="slides/slide70.xml"/><Relationship Id="rId70" Type="http://schemas.openxmlformats.org/officeDocument/2006/relationships/slide" Target="slides/slide65.xml"/><Relationship Id="rId62" Type="http://schemas.openxmlformats.org/officeDocument/2006/relationships/slide" Target="slides/slide57.xml"/><Relationship Id="rId54" Type="http://schemas.openxmlformats.org/officeDocument/2006/relationships/slide" Target="slides/slide49.xml"/><Relationship Id="rId1" Type="http://schemas.openxmlformats.org/officeDocument/2006/relationships/theme" Target="theme/theme1.xml"/><Relationship Id="rId6" Type="http://schemas.openxmlformats.org/officeDocument/2006/relationships/slide" Target="slides/slide1.xml"/><Relationship Id="rId106" Type="http://schemas.openxmlformats.org/officeDocument/2006/relationships/font" Target="fonts/OpenSans-boldItalic.fntdata"/><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 Id="rId57" Type="http://schemas.openxmlformats.org/officeDocument/2006/relationships/slide" Target="slides/slide52.xml"/><Relationship Id="rId44" Type="http://schemas.openxmlformats.org/officeDocument/2006/relationships/slide" Target="slides/slide39.xml"/><Relationship Id="rId101" Type="http://schemas.openxmlformats.org/officeDocument/2006/relationships/font" Target="fonts/Oswald-bold.fntdata"/><Relationship Id="rId31" Type="http://schemas.openxmlformats.org/officeDocument/2006/relationships/slide" Target="slides/slide26.xml"/><Relationship Id="rId94" Type="http://schemas.openxmlformats.org/officeDocument/2006/relationships/font" Target="fonts/Roboto-italic.fntdata"/><Relationship Id="rId99" Type="http://schemas.openxmlformats.org/officeDocument/2006/relationships/font" Target="fonts/MontserratMedium-boldItalic.fntdata"/><Relationship Id="rId10" Type="http://schemas.openxmlformats.org/officeDocument/2006/relationships/slide" Target="slides/slide5.xml"/><Relationship Id="rId86" Type="http://schemas.openxmlformats.org/officeDocument/2006/relationships/slide" Target="slides/slide81.xml"/><Relationship Id="rId81" Type="http://schemas.openxmlformats.org/officeDocument/2006/relationships/slide" Target="slides/slide76.xml"/><Relationship Id="rId73" Type="http://schemas.openxmlformats.org/officeDocument/2006/relationships/slide" Target="slides/slide68.xml"/><Relationship Id="rId78" Type="http://schemas.openxmlformats.org/officeDocument/2006/relationships/slide" Target="slides/slide73.xml"/><Relationship Id="rId65" Type="http://schemas.openxmlformats.org/officeDocument/2006/relationships/slide" Target="slides/slide60.xml"/><Relationship Id="rId60" Type="http://schemas.openxmlformats.org/officeDocument/2006/relationships/slide" Target="slides/slide55.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39" Type="http://schemas.openxmlformats.org/officeDocument/2006/relationships/slide" Target="slides/slide34.xml"/><Relationship Id="rId13" Type="http://schemas.openxmlformats.org/officeDocument/2006/relationships/slide" Target="slides/slide8.xml"/><Relationship Id="rId18" Type="http://schemas.openxmlformats.org/officeDocument/2006/relationships/slide" Target="slides/slide13.xml"/><Relationship Id="rId104" Type="http://schemas.openxmlformats.org/officeDocument/2006/relationships/font" Target="fonts/OpenSans-bold.fntdata"/><Relationship Id="rId34" Type="http://schemas.openxmlformats.org/officeDocument/2006/relationships/slide" Target="slides/slide29.xml"/><Relationship Id="rId97" Type="http://schemas.openxmlformats.org/officeDocument/2006/relationships/font" Target="fonts/MontserratMedium-bold.fntdata"/><Relationship Id="rId76" Type="http://schemas.openxmlformats.org/officeDocument/2006/relationships/slide" Target="slides/slide71.xml"/><Relationship Id="rId50" Type="http://schemas.openxmlformats.org/officeDocument/2006/relationships/slide" Target="slides/slide45.xml"/><Relationship Id="rId55" Type="http://schemas.openxmlformats.org/officeDocument/2006/relationships/slide" Target="slides/slide50.xml"/><Relationship Id="rId92" Type="http://schemas.openxmlformats.org/officeDocument/2006/relationships/font" Target="fonts/Roboto-regular.fntdata"/><Relationship Id="rId7" Type="http://schemas.openxmlformats.org/officeDocument/2006/relationships/slide" Target="slides/slide2.xml"/><Relationship Id="rId71" Type="http://schemas.openxmlformats.org/officeDocument/2006/relationships/slide" Target="slides/slide66.xml"/><Relationship Id="rId29" Type="http://schemas.openxmlformats.org/officeDocument/2006/relationships/slide" Target="slides/slide24.xml"/><Relationship Id="rId2" Type="http://schemas.openxmlformats.org/officeDocument/2006/relationships/presProps" Target="presProps.xml"/><Relationship Id="rId40" Type="http://schemas.openxmlformats.org/officeDocument/2006/relationships/slide" Target="slides/slide35.xml"/><Relationship Id="rId45" Type="http://schemas.openxmlformats.org/officeDocument/2006/relationships/slide" Target="slides/slide40.xml"/><Relationship Id="rId24" Type="http://schemas.openxmlformats.org/officeDocument/2006/relationships/slide" Target="slides/slide19.xml"/><Relationship Id="rId87" Type="http://schemas.openxmlformats.org/officeDocument/2006/relationships/slide" Target="slides/slide82.xml"/><Relationship Id="rId66" Type="http://schemas.openxmlformats.org/officeDocument/2006/relationships/slide" Target="slides/slide61.xml"/><Relationship Id="rId82" Type="http://schemas.openxmlformats.org/officeDocument/2006/relationships/slide" Target="slides/slide77.xml"/><Relationship Id="rId61" Type="http://schemas.openxmlformats.org/officeDocument/2006/relationships/slide" Target="slides/slide56.xml"/><Relationship Id="rId19" Type="http://schemas.openxmlformats.org/officeDocument/2006/relationships/slide" Target="slides/slide14.xml"/><Relationship Id="rId105" Type="http://schemas.openxmlformats.org/officeDocument/2006/relationships/font" Target="fonts/OpenSans-italic.fntdata"/><Relationship Id="rId100" Type="http://schemas.openxmlformats.org/officeDocument/2006/relationships/font" Target="fonts/Oswald-regular.fntdata"/><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77" Type="http://schemas.openxmlformats.org/officeDocument/2006/relationships/slide" Target="slides/slide72.xml"/><Relationship Id="rId56" Type="http://schemas.openxmlformats.org/officeDocument/2006/relationships/slide" Target="slides/slide51.xml"/><Relationship Id="rId98" Type="http://schemas.openxmlformats.org/officeDocument/2006/relationships/font" Target="fonts/MontserratMedium-italic.fntdata"/><Relationship Id="rId93" Type="http://schemas.openxmlformats.org/officeDocument/2006/relationships/font" Target="fonts/Roboto-bold.fntdata"/><Relationship Id="rId8" Type="http://schemas.openxmlformats.org/officeDocument/2006/relationships/slide" Target="slides/slide3.xml"/><Relationship Id="rId72" Type="http://schemas.openxmlformats.org/officeDocument/2006/relationships/slide" Target="slides/slide67.xml"/><Relationship Id="rId51" Type="http://schemas.openxmlformats.org/officeDocument/2006/relationships/slide" Target="slides/slide46.xml"/><Relationship Id="rId3" Type="http://schemas.openxmlformats.org/officeDocument/2006/relationships/tableStyles" Target="tableStyles.xml"/><Relationship Id="rId46" Type="http://schemas.openxmlformats.org/officeDocument/2006/relationships/slide" Target="slides/slide41.xml"/><Relationship Id="rId25" Type="http://schemas.openxmlformats.org/officeDocument/2006/relationships/slide" Target="slides/slide20.xml"/><Relationship Id="rId67"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2ad012523b9_0_1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4" name="Google Shape;974;g2ad012523b9_0_1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2ad012523b9_0_1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2ad012523b9_0_1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2ad012523b9_0_1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2ad012523b9_0_1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2ad012523b9_0_1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3" name="Google Shape;993;g2ad012523b9_0_1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1ee795ea4c7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1ee795ea4c7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2ad012523b9_0_1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2ad012523b9_0_1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1ee795ea4c7_0_10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1ee795ea4c7_0_10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2ad0842a93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5" name="Google Shape;1045;g2ad0842a93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1ee795ea4c7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1ee795ea4c7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1ee795ea4c7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0" name="Google Shape;1060;g1ee795ea4c7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8d86ff3bbe_0_1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8d86ff3bbe_0_1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16488157a4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8" name="Google Shape;1068;g16488157a4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1ee795ea4c7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1ee795ea4c7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1ee795ea4c7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0" name="Google Shape;1080;g1ee795ea4c7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1ee795ea4c7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1ee795ea4c7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1ee795ea4c7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5" name="Google Shape;1105;g1ee795ea4c7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1ee795ea4c7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3" name="Google Shape;1113;g1ee795ea4c7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g1ee795ea4c7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9" name="Google Shape;1119;g1ee795ea4c7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1ee795ea4c7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9" name="Google Shape;1129;g1ee795ea4c7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g1ee795ea4c7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9" name="Google Shape;1139;g1ee795ea4c7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1ee795ea4c7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9" name="Google Shape;1159;g1ee795ea4c7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8d86ff3bbe_0_1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8d86ff3bbe_0_1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2ad012523b9_0_1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8" name="Google Shape;1178;g2ad012523b9_0_1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165058f10a4_0_1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8" name="Google Shape;1188;g165058f10a4_0_1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1ee795ea4c7_0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1" name="Google Shape;1221;g1ee795ea4c7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1ee795ea4c7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1ee795ea4c7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1ee795ea4c7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1ee795ea4c7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g1ee795ea4c7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1" name="Google Shape;1241;g1ee795ea4c7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1ee795ea4c7_0_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0" name="Google Shape;1250;g1ee795ea4c7_0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g1ee795ea4c7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6" name="Google Shape;1256;g1ee795ea4c7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g1ee795ea4c7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3" name="Google Shape;1263;g1ee795ea4c7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g1ee795ea4c7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0" name="Google Shape;1270;g1ee795ea4c7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8d86ff3bbe_0_1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8d86ff3bbe_0_1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1ee795ea4c7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7" name="Google Shape;1277;g1ee795ea4c7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g1ee795ea4c7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4" name="Google Shape;1284;g1ee795ea4c7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1ee795ea4c7_0_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0" name="Google Shape;1290;g1ee795ea4c7_0_6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1ee795ea4c7_0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6" name="Google Shape;1296;g1ee795ea4c7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1ee795ea4c7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1ee795ea4c7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2ad012523b9_0_1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8" name="Google Shape;1308;g2ad012523b9_0_1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1ee795ea4c7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8" name="Google Shape;1318;g1ee795ea4c7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1ee795ea4c7_0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3" name="Google Shape;1343;g1ee795ea4c7_0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1ee795ea4c7_0_6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9" name="Google Shape;1349;g1ee795ea4c7_0_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1ee795ea4c7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5" name="Google Shape;1355;g1ee795ea4c7_0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2ad012523b9_0_1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2ad012523b9_0_1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a:t>
            </a:r>
            <a:r>
              <a:rPr lang="en"/>
              <a:t>processed</a:t>
            </a:r>
            <a:r>
              <a:rPr lang="en"/>
              <a:t> </a:t>
            </a:r>
            <a:r>
              <a:rPr lang="en"/>
              <a:t>biomass</a:t>
            </a:r>
            <a:r>
              <a:rPr lang="en"/>
              <a:t>: biomass converted to solid, liquid or gaseous </a:t>
            </a:r>
            <a:r>
              <a:rPr lang="en"/>
              <a:t>fields</a:t>
            </a:r>
            <a:r>
              <a:rPr lang="en"/>
              <a:t> that can be used to produce heat. Electricity, and transport fuel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Unprocessed</a:t>
            </a:r>
            <a:r>
              <a:rPr lang="en"/>
              <a:t> biomass is wood, wood residues, crop residues, waste from industry, household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incomplete combustion of carbon-containing fuels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 most common biomass materials used for energy are plants, wood, and waste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g1ee795ea4c7_0_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2" name="Google Shape;1362;g1ee795ea4c7_0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1ee795ea4c7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0" name="Google Shape;1370;g1ee795ea4c7_0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g2ad012523b9_0_1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8" name="Google Shape;1378;g2ad012523b9_0_1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g1ee795ea4c7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7" name="Google Shape;1407;g1ee795ea4c7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1ee795ea4c7_0_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3" name="Google Shape;1413;g1ee795ea4c7_0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1ee795ea4c7_0_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0" name="Google Shape;1420;g1ee795ea4c7_0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g2ad012523b9_0_1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7" name="Google Shape;1427;g2ad012523b9_0_1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g1ee795ea4c7_0_7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5" name="Google Shape;1435;g1ee795ea4c7_0_7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1ee795ea4c7_0_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3" name="Google Shape;1443;g1ee795ea4c7_0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g1ee795ea4c7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1" name="Google Shape;1451;g1ee795ea4c7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1ee795ea4c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1ee795ea4c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Black carbon (also known as soot) and methane – a greenhouse gas that is more potent is carbon dioxide – emitted by inefficient combustion in households are powerful pollutants contributing to climate change. Household cooking and heating appliances account for the highest source of black carbon which basically involve the use of coal briquettes, wooden stoves and traditional cooking appliances.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g1ee795ea4c7_0_8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9" name="Google Shape;1459;g1ee795ea4c7_0_8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5" name="Shape 1465"/>
        <p:cNvGrpSpPr/>
        <p:nvPr/>
      </p:nvGrpSpPr>
      <p:grpSpPr>
        <a:xfrm>
          <a:off x="0" y="0"/>
          <a:ext cx="0" cy="0"/>
          <a:chOff x="0" y="0"/>
          <a:chExt cx="0" cy="0"/>
        </a:xfrm>
      </p:grpSpPr>
      <p:sp>
        <p:nvSpPr>
          <p:cNvPr id="1466" name="Google Shape;1466;g1ee795ea4c7_0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7" name="Google Shape;1467;g1ee795ea4c7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g1ee795ea4c7_0_7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5" name="Google Shape;1475;g1ee795ea4c7_0_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g1ee795ea4c7_0_8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2" name="Google Shape;1482;g1ee795ea4c7_0_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g1ee795ea4c7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9" name="Google Shape;1489;g1ee795ea4c7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1ee795ea4c7_0_8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8" name="Google Shape;1498;g1ee795ea4c7_0_8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g1ee795ea4c7_0_10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4" name="Google Shape;1504;g1ee795ea4c7_0_10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g1ee795ea4c7_0_9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0" name="Google Shape;1510;g1ee795ea4c7_0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g1ee795ea4c7_0_9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6" name="Google Shape;1516;g1ee795ea4c7_0_9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0" name="Shape 1520"/>
        <p:cNvGrpSpPr/>
        <p:nvPr/>
      </p:nvGrpSpPr>
      <p:grpSpPr>
        <a:xfrm>
          <a:off x="0" y="0"/>
          <a:ext cx="0" cy="0"/>
          <a:chOff x="0" y="0"/>
          <a:chExt cx="0" cy="0"/>
        </a:xfrm>
      </p:grpSpPr>
      <p:sp>
        <p:nvSpPr>
          <p:cNvPr id="1521" name="Google Shape;1521;g1ee795ea4c7_0_8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2" name="Google Shape;1522;g1ee795ea4c7_0_8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1ee795ea4c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1ee795ea4c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processed biomass: biomass converted to solid, liquid or gaseous fields that can be used to produce heat. Electricity, and transport fuel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Unprocessed biomass is wood, wood residues, crop residues, waste from industry, household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incomplete combustion of carbon-containing fuels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g1ee795ea4c7_0_8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8" name="Google Shape;1528;g1ee795ea4c7_0_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1ee795ea4c7_0_8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5" name="Google Shape;1535;g1ee795ea4c7_0_8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0" name="Shape 1540"/>
        <p:cNvGrpSpPr/>
        <p:nvPr/>
      </p:nvGrpSpPr>
      <p:grpSpPr>
        <a:xfrm>
          <a:off x="0" y="0"/>
          <a:ext cx="0" cy="0"/>
          <a:chOff x="0" y="0"/>
          <a:chExt cx="0" cy="0"/>
        </a:xfrm>
      </p:grpSpPr>
      <p:sp>
        <p:nvSpPr>
          <p:cNvPr id="1541" name="Google Shape;1541;g1ee795ea4c7_0_8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2" name="Google Shape;1542;g1ee795ea4c7_0_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g1ee795ea4c7_0_9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9" name="Google Shape;1549;g1ee795ea4c7_0_9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g1ee795ea4c7_0_9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6" name="Google Shape;1556;g1ee795ea4c7_0_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From the current position </a:t>
            </a:r>
            <a:r>
              <a:rPr lang="en" sz="1050">
                <a:solidFill>
                  <a:srgbClr val="374151"/>
                </a:solidFill>
                <a:latin typeface="Courier New"/>
                <a:ea typeface="Courier New"/>
                <a:cs typeface="Courier New"/>
                <a:sym typeface="Courier New"/>
              </a:rPr>
              <a:t>i</a:t>
            </a:r>
            <a:r>
              <a:rPr lang="en" sz="1200">
                <a:solidFill>
                  <a:srgbClr val="374151"/>
                </a:solidFill>
                <a:latin typeface="Roboto"/>
                <a:ea typeface="Roboto"/>
                <a:cs typeface="Roboto"/>
                <a:sym typeface="Roboto"/>
              </a:rPr>
              <a:t>, it takes </a:t>
            </a:r>
            <a:r>
              <a:rPr lang="en" sz="1050">
                <a:solidFill>
                  <a:srgbClr val="374151"/>
                </a:solidFill>
                <a:latin typeface="Courier New"/>
                <a:ea typeface="Courier New"/>
                <a:cs typeface="Courier New"/>
                <a:sym typeface="Courier New"/>
              </a:rPr>
              <a:t>look_back</a:t>
            </a:r>
            <a:r>
              <a:rPr lang="en" sz="1200">
                <a:solidFill>
                  <a:srgbClr val="374151"/>
                </a:solidFill>
                <a:latin typeface="Roboto"/>
                <a:ea typeface="Roboto"/>
                <a:cs typeface="Roboto"/>
                <a:sym typeface="Roboto"/>
              </a:rPr>
              <a:t> number of values and appends this sequence to </a:t>
            </a:r>
            <a:r>
              <a:rPr lang="en" sz="1050">
                <a:solidFill>
                  <a:srgbClr val="374151"/>
                </a:solidFill>
                <a:latin typeface="Courier New"/>
                <a:ea typeface="Courier New"/>
                <a:cs typeface="Courier New"/>
                <a:sym typeface="Courier New"/>
              </a:rPr>
              <a:t>dataX</a:t>
            </a:r>
            <a:r>
              <a:rPr lang="en" sz="1200">
                <a:solidFill>
                  <a:srgbClr val="374151"/>
                </a:solidFill>
                <a:latin typeface="Roboto"/>
                <a:ea typeface="Roboto"/>
                <a:cs typeface="Roboto"/>
                <a:sym typeface="Roboto"/>
              </a:rPr>
              <a:t>.</a:t>
            </a:r>
            <a:endParaRPr sz="1200">
              <a:solidFill>
                <a:srgbClr val="374151"/>
              </a:solidFill>
              <a:latin typeface="Roboto"/>
              <a:ea typeface="Roboto"/>
              <a:cs typeface="Roboto"/>
              <a:sym typeface="Roboto"/>
            </a:endParaRPr>
          </a:p>
          <a:p>
            <a:pPr indent="-304800" lvl="1" marL="914400" rtl="0" algn="l">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It then appends the next value in the dataset (at position </a:t>
            </a:r>
            <a:r>
              <a:rPr lang="en" sz="1050">
                <a:solidFill>
                  <a:srgbClr val="374151"/>
                </a:solidFill>
                <a:latin typeface="Courier New"/>
                <a:ea typeface="Courier New"/>
                <a:cs typeface="Courier New"/>
                <a:sym typeface="Courier New"/>
              </a:rPr>
              <a:t>i + look_back</a:t>
            </a:r>
            <a:r>
              <a:rPr lang="en" sz="1200">
                <a:solidFill>
                  <a:srgbClr val="374151"/>
                </a:solidFill>
                <a:latin typeface="Roboto"/>
                <a:ea typeface="Roboto"/>
                <a:cs typeface="Roboto"/>
                <a:sym typeface="Roboto"/>
              </a:rPr>
              <a:t>) to </a:t>
            </a:r>
            <a:r>
              <a:rPr lang="en" sz="1050">
                <a:solidFill>
                  <a:srgbClr val="374151"/>
                </a:solidFill>
                <a:latin typeface="Courier New"/>
                <a:ea typeface="Courier New"/>
                <a:cs typeface="Courier New"/>
                <a:sym typeface="Courier New"/>
              </a:rPr>
              <a:t>dataY</a:t>
            </a:r>
            <a:r>
              <a:rPr lang="en" sz="1200">
                <a:solidFill>
                  <a:srgbClr val="374151"/>
                </a:solidFill>
                <a:latin typeface="Roboto"/>
                <a:ea typeface="Roboto"/>
                <a:cs typeface="Roboto"/>
                <a:sym typeface="Roboto"/>
              </a:rPr>
              <a:t>.</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This process essentially creates pairs of sequences (</a:t>
            </a:r>
            <a:r>
              <a:rPr lang="en" sz="1050">
                <a:solidFill>
                  <a:srgbClr val="374151"/>
                </a:solidFill>
                <a:latin typeface="Courier New"/>
                <a:ea typeface="Courier New"/>
                <a:cs typeface="Courier New"/>
                <a:sym typeface="Courier New"/>
              </a:rPr>
              <a:t>dataX</a:t>
            </a:r>
            <a:r>
              <a:rPr lang="en" sz="1200">
                <a:solidFill>
                  <a:srgbClr val="374151"/>
                </a:solidFill>
                <a:latin typeface="Roboto"/>
                <a:ea typeface="Roboto"/>
                <a:cs typeface="Roboto"/>
                <a:sym typeface="Roboto"/>
              </a:rPr>
              <a:t>) and the next value (</a:t>
            </a:r>
            <a:r>
              <a:rPr lang="en" sz="1050">
                <a:solidFill>
                  <a:srgbClr val="374151"/>
                </a:solidFill>
                <a:latin typeface="Courier New"/>
                <a:ea typeface="Courier New"/>
                <a:cs typeface="Courier New"/>
                <a:sym typeface="Courier New"/>
              </a:rPr>
              <a:t>dataY</a:t>
            </a:r>
            <a:r>
              <a:rPr lang="en" sz="1200">
                <a:solidFill>
                  <a:srgbClr val="374151"/>
                </a:solidFill>
                <a:latin typeface="Roboto"/>
                <a:ea typeface="Roboto"/>
                <a:cs typeface="Roboto"/>
                <a:sym typeface="Roboto"/>
              </a:rPr>
              <a:t>)</a:t>
            </a:r>
            <a:endParaRPr sz="1200">
              <a:solidFill>
                <a:srgbClr val="37415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g1ee795ea4c7_0_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3" name="Google Shape;1563;g1ee795ea4c7_0_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Features</a:t>
            </a:r>
            <a:r>
              <a:rPr lang="en" sz="1200">
                <a:solidFill>
                  <a:srgbClr val="374151"/>
                </a:solidFill>
                <a:latin typeface="Roboto"/>
                <a:ea typeface="Roboto"/>
                <a:cs typeface="Roboto"/>
                <a:sym typeface="Roboto"/>
              </a:rPr>
              <a:t>: The number of predictors used by the model. In this case, it's 1 since you are only using the sensor values.</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8" name="Shape 1568"/>
        <p:cNvGrpSpPr/>
        <p:nvPr/>
      </p:nvGrpSpPr>
      <p:grpSpPr>
        <a:xfrm>
          <a:off x="0" y="0"/>
          <a:ext cx="0" cy="0"/>
          <a:chOff x="0" y="0"/>
          <a:chExt cx="0" cy="0"/>
        </a:xfrm>
      </p:grpSpPr>
      <p:sp>
        <p:nvSpPr>
          <p:cNvPr id="1569" name="Google Shape;1569;g1ee795ea4c7_0_9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0" name="Google Shape;1570;g1ee795ea4c7_0_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g1ee795ea4c7_0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7" name="Google Shape;1577;g1ee795ea4c7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374151"/>
              </a:buClr>
              <a:buSzPts val="1200"/>
              <a:buFont typeface="Roboto"/>
              <a:buChar char="●"/>
            </a:pPr>
            <a:r>
              <a:rPr lang="en" sz="1050">
                <a:solidFill>
                  <a:srgbClr val="374151"/>
                </a:solidFill>
                <a:latin typeface="Courier New"/>
                <a:ea typeface="Courier New"/>
                <a:cs typeface="Courier New"/>
                <a:sym typeface="Courier New"/>
              </a:rPr>
              <a:t>model.add(LSTM(4, input_shape=(1, look_back)))</a:t>
            </a:r>
            <a:r>
              <a:rPr lang="en" sz="1200">
                <a:solidFill>
                  <a:srgbClr val="374151"/>
                </a:solidFill>
                <a:latin typeface="Roboto"/>
                <a:ea typeface="Roboto"/>
                <a:cs typeface="Roboto"/>
                <a:sym typeface="Roboto"/>
              </a:rPr>
              <a:t>: Here, we're adding a brain to our robot, specifically a brain that's good at remembering patterns over time. This is what LSTM (Long Short-Term Memory) is good at. The number </a:t>
            </a:r>
            <a:r>
              <a:rPr lang="en" sz="1050">
                <a:solidFill>
                  <a:srgbClr val="374151"/>
                </a:solidFill>
                <a:latin typeface="Courier New"/>
                <a:ea typeface="Courier New"/>
                <a:cs typeface="Courier New"/>
                <a:sym typeface="Courier New"/>
              </a:rPr>
              <a:t>4</a:t>
            </a:r>
            <a:r>
              <a:rPr lang="en" sz="1200">
                <a:solidFill>
                  <a:srgbClr val="374151"/>
                </a:solidFill>
                <a:latin typeface="Roboto"/>
                <a:ea typeface="Roboto"/>
                <a:cs typeface="Roboto"/>
                <a:sym typeface="Roboto"/>
              </a:rPr>
              <a:t> here means our robot's brain can remember four things at a time. The </a:t>
            </a:r>
            <a:r>
              <a:rPr lang="en" sz="1050">
                <a:solidFill>
                  <a:srgbClr val="374151"/>
                </a:solidFill>
                <a:latin typeface="Courier New"/>
                <a:ea typeface="Courier New"/>
                <a:cs typeface="Courier New"/>
                <a:sym typeface="Courier New"/>
              </a:rPr>
              <a:t>input_shape=(1, look_back)</a:t>
            </a:r>
            <a:r>
              <a:rPr lang="en" sz="1200">
                <a:solidFill>
                  <a:srgbClr val="374151"/>
                </a:solidFill>
                <a:latin typeface="Roboto"/>
                <a:ea typeface="Roboto"/>
                <a:cs typeface="Roboto"/>
                <a:sym typeface="Roboto"/>
              </a:rPr>
              <a:t> part is like telling the robot how many past temperature records (days) it should look at to make a prediction.</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Char char="●"/>
            </a:pPr>
            <a:r>
              <a:rPr lang="en" sz="1050">
                <a:solidFill>
                  <a:srgbClr val="374151"/>
                </a:solidFill>
                <a:latin typeface="Courier New"/>
                <a:ea typeface="Courier New"/>
                <a:cs typeface="Courier New"/>
                <a:sym typeface="Courier New"/>
              </a:rPr>
              <a:t>model.add(Dense(1))</a:t>
            </a:r>
            <a:r>
              <a:rPr lang="en" sz="1200">
                <a:solidFill>
                  <a:srgbClr val="374151"/>
                </a:solidFill>
                <a:latin typeface="Roboto"/>
                <a:ea typeface="Roboto"/>
                <a:cs typeface="Roboto"/>
                <a:sym typeface="Roboto"/>
              </a:rPr>
              <a:t>: After processing the information with its LSTM brain, the robot makes a prediction about tomorrow's temperature. This step is like saying, "Based on what you remember, tell me what you think the temperature will be."</a:t>
            </a:r>
            <a:endParaRPr sz="1200">
              <a:solidFill>
                <a:srgbClr val="374151"/>
              </a:solidFill>
              <a:latin typeface="Roboto"/>
              <a:ea typeface="Roboto"/>
              <a:cs typeface="Roboto"/>
              <a:sym typeface="Roboto"/>
            </a:endParaRPr>
          </a:p>
          <a:p>
            <a:pPr indent="0" lvl="0" marL="0" rtl="0" algn="l">
              <a:spcBef>
                <a:spcPts val="150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1ee795ea4c7_0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4" name="Google Shape;1584;g1ee795ea4c7_0_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g1ee795ea4c7_0_9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0" name="Google Shape;1590;g1ee795ea4c7_0_9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1ee795ea4c7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1ee795ea4c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5" name="Shape 1595"/>
        <p:cNvGrpSpPr/>
        <p:nvPr/>
      </p:nvGrpSpPr>
      <p:grpSpPr>
        <a:xfrm>
          <a:off x="0" y="0"/>
          <a:ext cx="0" cy="0"/>
          <a:chOff x="0" y="0"/>
          <a:chExt cx="0" cy="0"/>
        </a:xfrm>
      </p:grpSpPr>
      <p:sp>
        <p:nvSpPr>
          <p:cNvPr id="1596" name="Google Shape;1596;g1ee795ea4c7_0_9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7" name="Google Shape;1597;g1ee795ea4c7_0_9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2" name="Shape 1602"/>
        <p:cNvGrpSpPr/>
        <p:nvPr/>
      </p:nvGrpSpPr>
      <p:grpSpPr>
        <a:xfrm>
          <a:off x="0" y="0"/>
          <a:ext cx="0" cy="0"/>
          <a:chOff x="0" y="0"/>
          <a:chExt cx="0" cy="0"/>
        </a:xfrm>
      </p:grpSpPr>
      <p:sp>
        <p:nvSpPr>
          <p:cNvPr id="1603" name="Google Shape;1603;g1ee795ea4c7_0_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4" name="Google Shape;1604;g1ee795ea4c7_0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g1ee795ea4c7_0_9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0" name="Google Shape;1610;g1ee795ea4c7_0_9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g8d86ff3bbe_0_1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6" name="Google Shape;1616;g8d86ff3bbe_0_1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043A5B"/>
                </a:solidFill>
                <a:latin typeface="Open Sans"/>
                <a:ea typeface="Open Sans"/>
                <a:cs typeface="Open Sans"/>
                <a:sym typeface="Open Sans"/>
              </a:rPr>
              <a:t>Below are the results of the RMSE, these results are not ideal as the training score is significantly higher than the test score. This result shows the overfitting in the data, and in order to avoid that, we need an increased dataset as more data can help the model learn the underlying patterns, with less data there are higher level of features compared to the data points.</a:t>
            </a:r>
            <a:endParaRPr sz="1400">
              <a:solidFill>
                <a:srgbClr val="043A5B"/>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t/>
            </a:r>
            <a:endParaRPr sz="1400">
              <a:solidFill>
                <a:srgbClr val="043A5B"/>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1" name="Shape 1621"/>
        <p:cNvGrpSpPr/>
        <p:nvPr/>
      </p:nvGrpSpPr>
      <p:grpSpPr>
        <a:xfrm>
          <a:off x="0" y="0"/>
          <a:ext cx="0" cy="0"/>
          <a:chOff x="0" y="0"/>
          <a:chExt cx="0" cy="0"/>
        </a:xfrm>
      </p:grpSpPr>
      <p:sp>
        <p:nvSpPr>
          <p:cNvPr id="1622" name="Google Shape;1622;g165d2b35021_1_3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3" name="Google Shape;1623;g165d2b35021_1_3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g2ad511c389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9" name="Google Shape;1629;g2ad511c389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3" name="Shape 1633"/>
        <p:cNvGrpSpPr/>
        <p:nvPr/>
      </p:nvGrpSpPr>
      <p:grpSpPr>
        <a:xfrm>
          <a:off x="0" y="0"/>
          <a:ext cx="0" cy="0"/>
          <a:chOff x="0" y="0"/>
          <a:chExt cx="0" cy="0"/>
        </a:xfrm>
      </p:grpSpPr>
      <p:sp>
        <p:nvSpPr>
          <p:cNvPr id="1634" name="Google Shape;1634;g1ee795ea4c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5" name="Google Shape;1635;g1ee795ea4c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1ee795ea4c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1ee795ea4c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s://slack-redir.net/link?url=https%3A%2F%2Fwww.freepik.com%2F" TargetMode="External"/><Relationship Id="rId5" Type="http://schemas.openxmlformats.org/officeDocument/2006/relationships/hyperlink" Target="https://slack-redir.net/link?url=https%3A%2F%2Fstories.freepik.com%2F"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769625" y="0"/>
            <a:ext cx="5374339" cy="4746796"/>
          </a:xfrm>
          <a:custGeom>
            <a:rect b="b" l="l" r="r" t="t"/>
            <a:pathLst>
              <a:path extrusionOk="0" h="155722" w="176309">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rot="10800000">
            <a:off x="-10703" y="2348879"/>
            <a:ext cx="3274652" cy="2797621"/>
          </a:xfrm>
          <a:custGeom>
            <a:rect b="b" l="l" r="r" t="t"/>
            <a:pathLst>
              <a:path extrusionOk="0" h="465688" w="545094">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810000" y="1682500"/>
            <a:ext cx="4487400" cy="20526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2" name="Google Shape;12;p2"/>
          <p:cNvSpPr txBox="1"/>
          <p:nvPr>
            <p:ph idx="1" type="subTitle"/>
          </p:nvPr>
        </p:nvSpPr>
        <p:spPr>
          <a:xfrm>
            <a:off x="810000" y="3602728"/>
            <a:ext cx="3988500" cy="44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700"/>
              <a:buNone/>
              <a:defRPr sz="1600"/>
            </a:lvl1pPr>
            <a:lvl2pPr lvl="1" rtl="0">
              <a:lnSpc>
                <a:spcPct val="100000"/>
              </a:lnSpc>
              <a:spcBef>
                <a:spcPts val="0"/>
              </a:spcBef>
              <a:spcAft>
                <a:spcPts val="0"/>
              </a:spcAft>
              <a:buSzPts val="1700"/>
              <a:buNone/>
              <a:defRPr sz="1700"/>
            </a:lvl2pPr>
            <a:lvl3pPr lvl="2" rtl="0">
              <a:lnSpc>
                <a:spcPct val="100000"/>
              </a:lnSpc>
              <a:spcBef>
                <a:spcPts val="0"/>
              </a:spcBef>
              <a:spcAft>
                <a:spcPts val="0"/>
              </a:spcAft>
              <a:buSzPts val="1700"/>
              <a:buNone/>
              <a:defRPr sz="1700"/>
            </a:lvl3pPr>
            <a:lvl4pPr lvl="3" rtl="0">
              <a:lnSpc>
                <a:spcPct val="100000"/>
              </a:lnSpc>
              <a:spcBef>
                <a:spcPts val="0"/>
              </a:spcBef>
              <a:spcAft>
                <a:spcPts val="0"/>
              </a:spcAft>
              <a:buSzPts val="1700"/>
              <a:buNone/>
              <a:defRPr sz="1700"/>
            </a:lvl4pPr>
            <a:lvl5pPr lvl="4" rtl="0">
              <a:lnSpc>
                <a:spcPct val="100000"/>
              </a:lnSpc>
              <a:spcBef>
                <a:spcPts val="0"/>
              </a:spcBef>
              <a:spcAft>
                <a:spcPts val="0"/>
              </a:spcAft>
              <a:buSzPts val="1700"/>
              <a:buNone/>
              <a:defRPr sz="1700"/>
            </a:lvl5pPr>
            <a:lvl6pPr lvl="5" rtl="0">
              <a:lnSpc>
                <a:spcPct val="100000"/>
              </a:lnSpc>
              <a:spcBef>
                <a:spcPts val="0"/>
              </a:spcBef>
              <a:spcAft>
                <a:spcPts val="0"/>
              </a:spcAft>
              <a:buSzPts val="1700"/>
              <a:buNone/>
              <a:defRPr sz="1700"/>
            </a:lvl6pPr>
            <a:lvl7pPr lvl="6" rtl="0">
              <a:lnSpc>
                <a:spcPct val="100000"/>
              </a:lnSpc>
              <a:spcBef>
                <a:spcPts val="0"/>
              </a:spcBef>
              <a:spcAft>
                <a:spcPts val="0"/>
              </a:spcAft>
              <a:buSzPts val="1700"/>
              <a:buNone/>
              <a:defRPr sz="1700"/>
            </a:lvl7pPr>
            <a:lvl8pPr lvl="7" rtl="0">
              <a:lnSpc>
                <a:spcPct val="100000"/>
              </a:lnSpc>
              <a:spcBef>
                <a:spcPts val="0"/>
              </a:spcBef>
              <a:spcAft>
                <a:spcPts val="0"/>
              </a:spcAft>
              <a:buSzPts val="1700"/>
              <a:buNone/>
              <a:defRPr sz="1700"/>
            </a:lvl8pPr>
            <a:lvl9pPr lvl="8" rtl="0">
              <a:lnSpc>
                <a:spcPct val="100000"/>
              </a:lnSpc>
              <a:spcBef>
                <a:spcPts val="0"/>
              </a:spcBef>
              <a:spcAft>
                <a:spcPts val="0"/>
              </a:spcAft>
              <a:buSzPts val="1700"/>
              <a:buNone/>
              <a:defRPr sz="17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grpSp>
        <p:nvGrpSpPr>
          <p:cNvPr id="58" name="Google Shape;58;p11"/>
          <p:cNvGrpSpPr/>
          <p:nvPr/>
        </p:nvGrpSpPr>
        <p:grpSpPr>
          <a:xfrm rot="9401449">
            <a:off x="754395" y="69566"/>
            <a:ext cx="1522160" cy="1254196"/>
            <a:chOff x="698956" y="6526827"/>
            <a:chExt cx="1522132" cy="1254173"/>
          </a:xfrm>
        </p:grpSpPr>
        <p:grpSp>
          <p:nvGrpSpPr>
            <p:cNvPr id="59" name="Google Shape;59;p11"/>
            <p:cNvGrpSpPr/>
            <p:nvPr/>
          </p:nvGrpSpPr>
          <p:grpSpPr>
            <a:xfrm>
              <a:off x="970014" y="6599642"/>
              <a:ext cx="1251074" cy="1089966"/>
              <a:chOff x="2227541" y="6011760"/>
              <a:chExt cx="2864180" cy="2495343"/>
            </a:xfrm>
          </p:grpSpPr>
          <p:sp>
            <p:nvSpPr>
              <p:cNvPr id="60" name="Google Shape;60;p11"/>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11"/>
              <p:cNvGrpSpPr/>
              <p:nvPr/>
            </p:nvGrpSpPr>
            <p:grpSpPr>
              <a:xfrm>
                <a:off x="2227541" y="6635267"/>
                <a:ext cx="2250382" cy="1871835"/>
                <a:chOff x="2227541" y="6635267"/>
                <a:chExt cx="2250382" cy="1871835"/>
              </a:xfrm>
            </p:grpSpPr>
            <p:sp>
              <p:nvSpPr>
                <p:cNvPr id="62" name="Google Shape;62;p11"/>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1"/>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1"/>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5" name="Google Shape;65;p11"/>
            <p:cNvGrpSpPr/>
            <p:nvPr/>
          </p:nvGrpSpPr>
          <p:grpSpPr>
            <a:xfrm>
              <a:off x="698956" y="6526827"/>
              <a:ext cx="761443" cy="1254173"/>
              <a:chOff x="1668617" y="5683195"/>
              <a:chExt cx="1743230" cy="2871275"/>
            </a:xfrm>
          </p:grpSpPr>
          <p:sp>
            <p:nvSpPr>
              <p:cNvPr id="66" name="Google Shape;66;p11"/>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 name="Google Shape;67;p11"/>
              <p:cNvGrpSpPr/>
              <p:nvPr/>
            </p:nvGrpSpPr>
            <p:grpSpPr>
              <a:xfrm>
                <a:off x="2252110" y="6027996"/>
                <a:ext cx="1159737" cy="2526474"/>
                <a:chOff x="2252110" y="6027996"/>
                <a:chExt cx="1159737" cy="2526474"/>
              </a:xfrm>
            </p:grpSpPr>
            <p:sp>
              <p:nvSpPr>
                <p:cNvPr id="68" name="Google Shape;68;p11"/>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1"/>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72" name="Google Shape;72;p11"/>
          <p:cNvSpPr/>
          <p:nvPr/>
        </p:nvSpPr>
        <p:spPr>
          <a:xfrm>
            <a:off x="135300" y="3359424"/>
            <a:ext cx="3190928" cy="1665834"/>
          </a:xfrm>
          <a:custGeom>
            <a:rect b="b" l="l" r="r" t="t"/>
            <a:pathLst>
              <a:path extrusionOk="0" h="42149" w="80737">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a:off x="3838" y="2854054"/>
            <a:ext cx="9136313" cy="2289456"/>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flipH="1">
            <a:off x="7315803" y="3477799"/>
            <a:ext cx="1828197" cy="1665810"/>
          </a:xfrm>
          <a:custGeom>
            <a:rect b="b" l="l" r="r" t="t"/>
            <a:pathLst>
              <a:path extrusionOk="0" h="52020" w="57091">
                <a:moveTo>
                  <a:pt x="167" y="14181"/>
                </a:moveTo>
                <a:cubicBezTo>
                  <a:pt x="845" y="14181"/>
                  <a:pt x="14859" y="1"/>
                  <a:pt x="24658" y="18574"/>
                </a:cubicBezTo>
                <a:cubicBezTo>
                  <a:pt x="34457" y="37160"/>
                  <a:pt x="57090" y="28040"/>
                  <a:pt x="50840" y="52019"/>
                </a:cubicBezTo>
                <a:lnTo>
                  <a:pt x="0" y="52019"/>
                </a:ln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flipH="1" rot="10800000">
            <a:off x="196876" y="18"/>
            <a:ext cx="2637197" cy="681282"/>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txBox="1"/>
          <p:nvPr>
            <p:ph type="title"/>
          </p:nvPr>
        </p:nvSpPr>
        <p:spPr>
          <a:xfrm>
            <a:off x="1891075" y="2571750"/>
            <a:ext cx="5361900" cy="65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77" name="Google Shape;77;p11"/>
          <p:cNvSpPr txBox="1"/>
          <p:nvPr>
            <p:ph hasCustomPrompt="1" idx="2" type="title"/>
          </p:nvPr>
        </p:nvSpPr>
        <p:spPr>
          <a:xfrm>
            <a:off x="1891075" y="1639950"/>
            <a:ext cx="5361900" cy="1053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6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78" name="Google Shape;78;p11"/>
          <p:cNvSpPr txBox="1"/>
          <p:nvPr>
            <p:ph idx="1" type="subTitle"/>
          </p:nvPr>
        </p:nvSpPr>
        <p:spPr>
          <a:xfrm>
            <a:off x="1891050" y="3081750"/>
            <a:ext cx="5361900" cy="421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0">
    <p:bg>
      <p:bgPr>
        <a:solidFill>
          <a:schemeClr val="dk2"/>
        </a:solidFill>
      </p:bgPr>
    </p:bg>
    <p:spTree>
      <p:nvGrpSpPr>
        <p:cNvPr id="80" name="Shape 80"/>
        <p:cNvGrpSpPr/>
        <p:nvPr/>
      </p:nvGrpSpPr>
      <p:grpSpPr>
        <a:xfrm>
          <a:off x="0" y="0"/>
          <a:ext cx="0" cy="0"/>
          <a:chOff x="0" y="0"/>
          <a:chExt cx="0" cy="0"/>
        </a:xfrm>
      </p:grpSpPr>
      <p:sp>
        <p:nvSpPr>
          <p:cNvPr id="81" name="Google Shape;81;p13"/>
          <p:cNvSpPr/>
          <p:nvPr/>
        </p:nvSpPr>
        <p:spPr>
          <a:xfrm flipH="1">
            <a:off x="4420751" y="2753749"/>
            <a:ext cx="4769720" cy="2389758"/>
          </a:xfrm>
          <a:custGeom>
            <a:rect b="b" l="l" r="r" t="t"/>
            <a:pathLst>
              <a:path extrusionOk="0" h="113205" w="225946">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31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13"/>
          <p:cNvGrpSpPr/>
          <p:nvPr/>
        </p:nvGrpSpPr>
        <p:grpSpPr>
          <a:xfrm rot="-1314983">
            <a:off x="8216103" y="3311234"/>
            <a:ext cx="972293" cy="928258"/>
            <a:chOff x="-1855532" y="1600966"/>
            <a:chExt cx="890361" cy="822923"/>
          </a:xfrm>
        </p:grpSpPr>
        <p:sp>
          <p:nvSpPr>
            <p:cNvPr id="83" name="Google Shape;83;p13"/>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13"/>
          <p:cNvSpPr/>
          <p:nvPr/>
        </p:nvSpPr>
        <p:spPr>
          <a:xfrm>
            <a:off x="70" y="850947"/>
            <a:ext cx="8179245" cy="4098021"/>
          </a:xfrm>
          <a:custGeom>
            <a:rect b="b" l="l" r="r" t="t"/>
            <a:pathLst>
              <a:path extrusionOk="0" h="113205" w="225946">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 name="Google Shape;86;p13"/>
          <p:cNvGrpSpPr/>
          <p:nvPr/>
        </p:nvGrpSpPr>
        <p:grpSpPr>
          <a:xfrm>
            <a:off x="461664" y="2367617"/>
            <a:ext cx="1251074" cy="1089966"/>
            <a:chOff x="2227541" y="6011760"/>
            <a:chExt cx="2864180" cy="2495343"/>
          </a:xfrm>
        </p:grpSpPr>
        <p:sp>
          <p:nvSpPr>
            <p:cNvPr id="87" name="Google Shape;87;p13"/>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13"/>
            <p:cNvGrpSpPr/>
            <p:nvPr/>
          </p:nvGrpSpPr>
          <p:grpSpPr>
            <a:xfrm>
              <a:off x="2227541" y="6635267"/>
              <a:ext cx="2250382" cy="1871835"/>
              <a:chOff x="2227541" y="6635267"/>
              <a:chExt cx="2250382" cy="1871835"/>
            </a:xfrm>
          </p:grpSpPr>
          <p:sp>
            <p:nvSpPr>
              <p:cNvPr id="89" name="Google Shape;89;p13"/>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2" name="Google Shape;92;p13"/>
          <p:cNvGrpSpPr/>
          <p:nvPr/>
        </p:nvGrpSpPr>
        <p:grpSpPr>
          <a:xfrm>
            <a:off x="190606" y="2294802"/>
            <a:ext cx="761443" cy="1254173"/>
            <a:chOff x="1668617" y="5683195"/>
            <a:chExt cx="1743230" cy="2871275"/>
          </a:xfrm>
        </p:grpSpPr>
        <p:sp>
          <p:nvSpPr>
            <p:cNvPr id="93" name="Google Shape;93;p13"/>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 name="Google Shape;94;p13"/>
            <p:cNvGrpSpPr/>
            <p:nvPr/>
          </p:nvGrpSpPr>
          <p:grpSpPr>
            <a:xfrm>
              <a:off x="2252110" y="6027996"/>
              <a:ext cx="1159737" cy="2526474"/>
              <a:chOff x="2252110" y="6027996"/>
              <a:chExt cx="1159737" cy="2526474"/>
            </a:xfrm>
          </p:grpSpPr>
          <p:sp>
            <p:nvSpPr>
              <p:cNvPr id="95" name="Google Shape;95;p13"/>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9" name="Google Shape;99;p13"/>
          <p:cNvSpPr/>
          <p:nvPr/>
        </p:nvSpPr>
        <p:spPr>
          <a:xfrm>
            <a:off x="82" y="3058584"/>
            <a:ext cx="9143830" cy="2103365"/>
          </a:xfrm>
          <a:custGeom>
            <a:rect b="b" l="l" r="r" t="t"/>
            <a:pathLst>
              <a:path extrusionOk="0" h="58104" w="252592">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txBox="1"/>
          <p:nvPr>
            <p:ph type="title"/>
          </p:nvPr>
        </p:nvSpPr>
        <p:spPr>
          <a:xfrm>
            <a:off x="2007025" y="1582990"/>
            <a:ext cx="2119500" cy="50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101" name="Google Shape;101;p13"/>
          <p:cNvSpPr txBox="1"/>
          <p:nvPr>
            <p:ph hasCustomPrompt="1" idx="2" type="title"/>
          </p:nvPr>
        </p:nvSpPr>
        <p:spPr>
          <a:xfrm>
            <a:off x="2575250" y="273196"/>
            <a:ext cx="983100" cy="1312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2" name="Google Shape;102;p13"/>
          <p:cNvSpPr txBox="1"/>
          <p:nvPr>
            <p:ph idx="1" type="subTitle"/>
          </p:nvPr>
        </p:nvSpPr>
        <p:spPr>
          <a:xfrm>
            <a:off x="2007013" y="1879246"/>
            <a:ext cx="2119500" cy="6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03" name="Google Shape;103;p13"/>
          <p:cNvSpPr txBox="1"/>
          <p:nvPr>
            <p:ph idx="3" type="title"/>
          </p:nvPr>
        </p:nvSpPr>
        <p:spPr>
          <a:xfrm>
            <a:off x="5017500" y="1582990"/>
            <a:ext cx="2119500" cy="50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104" name="Google Shape;104;p13"/>
          <p:cNvSpPr txBox="1"/>
          <p:nvPr>
            <p:ph hasCustomPrompt="1" idx="4" type="title"/>
          </p:nvPr>
        </p:nvSpPr>
        <p:spPr>
          <a:xfrm>
            <a:off x="5585700" y="273196"/>
            <a:ext cx="983100" cy="1312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5" name="Google Shape;105;p13"/>
          <p:cNvSpPr txBox="1"/>
          <p:nvPr>
            <p:ph idx="5" type="subTitle"/>
          </p:nvPr>
        </p:nvSpPr>
        <p:spPr>
          <a:xfrm>
            <a:off x="5017488" y="1879246"/>
            <a:ext cx="2119500" cy="6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06" name="Google Shape;106;p13"/>
          <p:cNvSpPr txBox="1"/>
          <p:nvPr>
            <p:ph idx="6" type="title"/>
          </p:nvPr>
        </p:nvSpPr>
        <p:spPr>
          <a:xfrm>
            <a:off x="2007025" y="3658694"/>
            <a:ext cx="2119500" cy="50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107" name="Google Shape;107;p13"/>
          <p:cNvSpPr txBox="1"/>
          <p:nvPr>
            <p:ph hasCustomPrompt="1" idx="7" type="title"/>
          </p:nvPr>
        </p:nvSpPr>
        <p:spPr>
          <a:xfrm>
            <a:off x="2575250" y="2348900"/>
            <a:ext cx="983100" cy="1312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8" name="Google Shape;108;p13"/>
          <p:cNvSpPr txBox="1"/>
          <p:nvPr>
            <p:ph idx="8" type="subTitle"/>
          </p:nvPr>
        </p:nvSpPr>
        <p:spPr>
          <a:xfrm>
            <a:off x="2007013" y="3954950"/>
            <a:ext cx="2119500" cy="6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09" name="Google Shape;109;p13"/>
          <p:cNvSpPr txBox="1"/>
          <p:nvPr>
            <p:ph idx="9" type="title"/>
          </p:nvPr>
        </p:nvSpPr>
        <p:spPr>
          <a:xfrm>
            <a:off x="5017500" y="3658694"/>
            <a:ext cx="2119500" cy="50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110" name="Google Shape;110;p13"/>
          <p:cNvSpPr txBox="1"/>
          <p:nvPr>
            <p:ph hasCustomPrompt="1" idx="13" type="title"/>
          </p:nvPr>
        </p:nvSpPr>
        <p:spPr>
          <a:xfrm>
            <a:off x="5585700" y="2348900"/>
            <a:ext cx="983100" cy="1312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11" name="Google Shape;111;p13"/>
          <p:cNvSpPr txBox="1"/>
          <p:nvPr>
            <p:ph idx="14" type="subTitle"/>
          </p:nvPr>
        </p:nvSpPr>
        <p:spPr>
          <a:xfrm>
            <a:off x="5017488" y="3954950"/>
            <a:ext cx="2119500" cy="6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2_1">
    <p:spTree>
      <p:nvGrpSpPr>
        <p:cNvPr id="112" name="Shape 112"/>
        <p:cNvGrpSpPr/>
        <p:nvPr/>
      </p:nvGrpSpPr>
      <p:grpSpPr>
        <a:xfrm>
          <a:off x="0" y="0"/>
          <a:ext cx="0" cy="0"/>
          <a:chOff x="0" y="0"/>
          <a:chExt cx="0" cy="0"/>
        </a:xfrm>
      </p:grpSpPr>
      <p:sp>
        <p:nvSpPr>
          <p:cNvPr id="113" name="Google Shape;113;p14"/>
          <p:cNvSpPr txBox="1"/>
          <p:nvPr>
            <p:ph type="title"/>
          </p:nvPr>
        </p:nvSpPr>
        <p:spPr>
          <a:xfrm>
            <a:off x="720000" y="2601000"/>
            <a:ext cx="5565300" cy="554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14" name="Google Shape;114;p14"/>
          <p:cNvSpPr txBox="1"/>
          <p:nvPr>
            <p:ph idx="1" type="subTitle"/>
          </p:nvPr>
        </p:nvSpPr>
        <p:spPr>
          <a:xfrm>
            <a:off x="720000" y="540000"/>
            <a:ext cx="5565300" cy="190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500"/>
              <a:buFont typeface="Montserrat Medium"/>
              <a:buNone/>
              <a:defRPr sz="2800">
                <a:solidFill>
                  <a:schemeClr val="dk1"/>
                </a:solidFill>
              </a:defRPr>
            </a:lvl1pPr>
            <a:lvl2pPr lvl="1" rtl="0" algn="ctr">
              <a:lnSpc>
                <a:spcPct val="100000"/>
              </a:lnSpc>
              <a:spcBef>
                <a:spcPts val="0"/>
              </a:spcBef>
              <a:spcAft>
                <a:spcPts val="0"/>
              </a:spcAft>
              <a:buClr>
                <a:schemeClr val="dk1"/>
              </a:buClr>
              <a:buSzPts val="2500"/>
              <a:buNone/>
              <a:defRPr sz="2500">
                <a:solidFill>
                  <a:schemeClr val="dk1"/>
                </a:solidFill>
              </a:defRPr>
            </a:lvl2pPr>
            <a:lvl3pPr lvl="2" rtl="0" algn="ctr">
              <a:lnSpc>
                <a:spcPct val="100000"/>
              </a:lnSpc>
              <a:spcBef>
                <a:spcPts val="0"/>
              </a:spcBef>
              <a:spcAft>
                <a:spcPts val="0"/>
              </a:spcAft>
              <a:buClr>
                <a:schemeClr val="dk1"/>
              </a:buClr>
              <a:buSzPts val="2500"/>
              <a:buNone/>
              <a:defRPr sz="2500">
                <a:solidFill>
                  <a:schemeClr val="dk1"/>
                </a:solidFill>
              </a:defRPr>
            </a:lvl3pPr>
            <a:lvl4pPr lvl="3" rtl="0" algn="ctr">
              <a:lnSpc>
                <a:spcPct val="100000"/>
              </a:lnSpc>
              <a:spcBef>
                <a:spcPts val="0"/>
              </a:spcBef>
              <a:spcAft>
                <a:spcPts val="0"/>
              </a:spcAft>
              <a:buClr>
                <a:schemeClr val="dk1"/>
              </a:buClr>
              <a:buSzPts val="2500"/>
              <a:buNone/>
              <a:defRPr sz="2500">
                <a:solidFill>
                  <a:schemeClr val="dk1"/>
                </a:solidFill>
              </a:defRPr>
            </a:lvl4pPr>
            <a:lvl5pPr lvl="4" rtl="0" algn="ctr">
              <a:lnSpc>
                <a:spcPct val="100000"/>
              </a:lnSpc>
              <a:spcBef>
                <a:spcPts val="0"/>
              </a:spcBef>
              <a:spcAft>
                <a:spcPts val="0"/>
              </a:spcAft>
              <a:buClr>
                <a:schemeClr val="dk1"/>
              </a:buClr>
              <a:buSzPts val="2500"/>
              <a:buNone/>
              <a:defRPr sz="2500">
                <a:solidFill>
                  <a:schemeClr val="dk1"/>
                </a:solidFill>
              </a:defRPr>
            </a:lvl5pPr>
            <a:lvl6pPr lvl="5" rtl="0" algn="ctr">
              <a:lnSpc>
                <a:spcPct val="100000"/>
              </a:lnSpc>
              <a:spcBef>
                <a:spcPts val="0"/>
              </a:spcBef>
              <a:spcAft>
                <a:spcPts val="0"/>
              </a:spcAft>
              <a:buClr>
                <a:schemeClr val="dk1"/>
              </a:buClr>
              <a:buSzPts val="2500"/>
              <a:buNone/>
              <a:defRPr sz="2500">
                <a:solidFill>
                  <a:schemeClr val="dk1"/>
                </a:solidFill>
              </a:defRPr>
            </a:lvl6pPr>
            <a:lvl7pPr lvl="6" rtl="0" algn="ctr">
              <a:lnSpc>
                <a:spcPct val="100000"/>
              </a:lnSpc>
              <a:spcBef>
                <a:spcPts val="0"/>
              </a:spcBef>
              <a:spcAft>
                <a:spcPts val="0"/>
              </a:spcAft>
              <a:buClr>
                <a:schemeClr val="dk1"/>
              </a:buClr>
              <a:buSzPts val="2500"/>
              <a:buNone/>
              <a:defRPr sz="2500">
                <a:solidFill>
                  <a:schemeClr val="dk1"/>
                </a:solidFill>
              </a:defRPr>
            </a:lvl7pPr>
            <a:lvl8pPr lvl="7" rtl="0" algn="ctr">
              <a:lnSpc>
                <a:spcPct val="100000"/>
              </a:lnSpc>
              <a:spcBef>
                <a:spcPts val="0"/>
              </a:spcBef>
              <a:spcAft>
                <a:spcPts val="0"/>
              </a:spcAft>
              <a:buClr>
                <a:schemeClr val="dk1"/>
              </a:buClr>
              <a:buSzPts val="2500"/>
              <a:buNone/>
              <a:defRPr sz="2500">
                <a:solidFill>
                  <a:schemeClr val="dk1"/>
                </a:solidFill>
              </a:defRPr>
            </a:lvl8pPr>
            <a:lvl9pPr lvl="8" rtl="0" algn="ctr">
              <a:lnSpc>
                <a:spcPct val="100000"/>
              </a:lnSpc>
              <a:spcBef>
                <a:spcPts val="0"/>
              </a:spcBef>
              <a:spcAft>
                <a:spcPts val="0"/>
              </a:spcAft>
              <a:buClr>
                <a:schemeClr val="dk1"/>
              </a:buClr>
              <a:buSzPts val="2500"/>
              <a:buNone/>
              <a:defRPr sz="2500">
                <a:solidFill>
                  <a:schemeClr val="dk1"/>
                </a:solidFill>
              </a:defRPr>
            </a:lvl9pPr>
          </a:lstStyle>
          <a:p/>
        </p:txBody>
      </p:sp>
      <p:grpSp>
        <p:nvGrpSpPr>
          <p:cNvPr id="115" name="Google Shape;115;p14"/>
          <p:cNvGrpSpPr/>
          <p:nvPr/>
        </p:nvGrpSpPr>
        <p:grpSpPr>
          <a:xfrm flipH="1" rot="199848">
            <a:off x="1146238" y="3853117"/>
            <a:ext cx="581719" cy="921601"/>
            <a:chOff x="-1904298" y="1056455"/>
            <a:chExt cx="581725" cy="921611"/>
          </a:xfrm>
        </p:grpSpPr>
        <p:sp>
          <p:nvSpPr>
            <p:cNvPr id="116" name="Google Shape;116;p14"/>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4"/>
          <p:cNvGrpSpPr/>
          <p:nvPr/>
        </p:nvGrpSpPr>
        <p:grpSpPr>
          <a:xfrm flipH="1">
            <a:off x="1561015" y="3934149"/>
            <a:ext cx="878448" cy="863379"/>
            <a:chOff x="-5358445" y="839844"/>
            <a:chExt cx="1391711" cy="1367837"/>
          </a:xfrm>
        </p:grpSpPr>
        <p:sp>
          <p:nvSpPr>
            <p:cNvPr id="119" name="Google Shape;119;p14"/>
            <p:cNvSpPr/>
            <p:nvPr/>
          </p:nvSpPr>
          <p:spPr>
            <a:xfrm>
              <a:off x="-5358445" y="839844"/>
              <a:ext cx="1391711" cy="1367419"/>
            </a:xfrm>
            <a:custGeom>
              <a:rect b="b" l="l" r="r" t="t"/>
              <a:pathLst>
                <a:path extrusionOk="0" h="49029" w="4990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a:off x="-5168235" y="1050330"/>
              <a:ext cx="1163208" cy="1157351"/>
            </a:xfrm>
            <a:custGeom>
              <a:rect b="b" l="l" r="r" t="t"/>
              <a:pathLst>
                <a:path extrusionOk="0" h="41497" w="41707">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14"/>
          <p:cNvGrpSpPr/>
          <p:nvPr/>
        </p:nvGrpSpPr>
        <p:grpSpPr>
          <a:xfrm flipH="1" rot="1263781">
            <a:off x="538221" y="4030012"/>
            <a:ext cx="890375" cy="822935"/>
            <a:chOff x="-1855532" y="1600966"/>
            <a:chExt cx="890361" cy="822923"/>
          </a:xfrm>
        </p:grpSpPr>
        <p:sp>
          <p:nvSpPr>
            <p:cNvPr id="122" name="Google Shape;122;p14"/>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 name="Google Shape;124;p14"/>
          <p:cNvGrpSpPr/>
          <p:nvPr/>
        </p:nvGrpSpPr>
        <p:grpSpPr>
          <a:xfrm flipH="1">
            <a:off x="1" y="2854047"/>
            <a:ext cx="9144001" cy="2289456"/>
            <a:chOff x="271750" y="2423875"/>
            <a:chExt cx="7077400" cy="1772025"/>
          </a:xfrm>
        </p:grpSpPr>
        <p:sp>
          <p:nvSpPr>
            <p:cNvPr id="125" name="Google Shape;125;p14"/>
            <p:cNvSpPr/>
            <p:nvPr/>
          </p:nvSpPr>
          <p:spPr>
            <a:xfrm>
              <a:off x="277700" y="2423875"/>
              <a:ext cx="7071450" cy="1772025"/>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p:nvPr/>
          </p:nvSpPr>
          <p:spPr>
            <a:xfrm>
              <a:off x="271750" y="3380525"/>
              <a:ext cx="1876450" cy="81537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a:off x="1828200" y="3808500"/>
              <a:ext cx="1499600" cy="387400"/>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
    <p:spTree>
      <p:nvGrpSpPr>
        <p:cNvPr id="128" name="Shape 128"/>
        <p:cNvGrpSpPr/>
        <p:nvPr/>
      </p:nvGrpSpPr>
      <p:grpSpPr>
        <a:xfrm>
          <a:off x="0" y="0"/>
          <a:ext cx="0" cy="0"/>
          <a:chOff x="0" y="0"/>
          <a:chExt cx="0" cy="0"/>
        </a:xfrm>
      </p:grpSpPr>
      <p:sp>
        <p:nvSpPr>
          <p:cNvPr id="129" name="Google Shape;129;p15"/>
          <p:cNvSpPr txBox="1"/>
          <p:nvPr>
            <p:ph type="title"/>
          </p:nvPr>
        </p:nvSpPr>
        <p:spPr>
          <a:xfrm>
            <a:off x="717525" y="1535950"/>
            <a:ext cx="3163200" cy="20715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1">
  <p:cSld name="CUSTOM_1_1">
    <p:bg>
      <p:bgPr>
        <a:solidFill>
          <a:schemeClr val="dk2"/>
        </a:solidFill>
      </p:bgPr>
    </p:bg>
    <p:spTree>
      <p:nvGrpSpPr>
        <p:cNvPr id="130" name="Shape 130"/>
        <p:cNvGrpSpPr/>
        <p:nvPr/>
      </p:nvGrpSpPr>
      <p:grpSpPr>
        <a:xfrm>
          <a:off x="0" y="0"/>
          <a:ext cx="0" cy="0"/>
          <a:chOff x="0" y="0"/>
          <a:chExt cx="0" cy="0"/>
        </a:xfrm>
      </p:grpSpPr>
      <p:sp>
        <p:nvSpPr>
          <p:cNvPr id="131" name="Google Shape;131;p16"/>
          <p:cNvSpPr txBox="1"/>
          <p:nvPr>
            <p:ph type="title"/>
          </p:nvPr>
        </p:nvSpPr>
        <p:spPr>
          <a:xfrm>
            <a:off x="717525" y="1610450"/>
            <a:ext cx="3316800" cy="14367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3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grpSp>
        <p:nvGrpSpPr>
          <p:cNvPr id="132" name="Google Shape;132;p16"/>
          <p:cNvGrpSpPr/>
          <p:nvPr/>
        </p:nvGrpSpPr>
        <p:grpSpPr>
          <a:xfrm>
            <a:off x="440413" y="3605057"/>
            <a:ext cx="3748961" cy="1754140"/>
            <a:chOff x="440413" y="3605057"/>
            <a:chExt cx="3748961" cy="1754140"/>
          </a:xfrm>
        </p:grpSpPr>
        <p:sp>
          <p:nvSpPr>
            <p:cNvPr id="133" name="Google Shape;133;p16"/>
            <p:cNvSpPr/>
            <p:nvPr/>
          </p:nvSpPr>
          <p:spPr>
            <a:xfrm flipH="1">
              <a:off x="440413" y="4420653"/>
              <a:ext cx="2817107" cy="719102"/>
            </a:xfrm>
            <a:custGeom>
              <a:rect b="b" l="l" r="r" t="t"/>
              <a:pathLst>
                <a:path extrusionOk="0" h="22980" w="90025">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flipH="1">
              <a:off x="3079872" y="4856501"/>
              <a:ext cx="1109502" cy="283238"/>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16"/>
            <p:cNvGrpSpPr/>
            <p:nvPr/>
          </p:nvGrpSpPr>
          <p:grpSpPr>
            <a:xfrm flipH="1" rot="1398551">
              <a:off x="1087893" y="3855029"/>
              <a:ext cx="1522160" cy="1254196"/>
              <a:chOff x="698956" y="6526827"/>
              <a:chExt cx="1522132" cy="1254173"/>
            </a:xfrm>
          </p:grpSpPr>
          <p:grpSp>
            <p:nvGrpSpPr>
              <p:cNvPr id="136" name="Google Shape;136;p16"/>
              <p:cNvGrpSpPr/>
              <p:nvPr/>
            </p:nvGrpSpPr>
            <p:grpSpPr>
              <a:xfrm>
                <a:off x="970014" y="6599642"/>
                <a:ext cx="1251074" cy="1089966"/>
                <a:chOff x="2227541" y="6011760"/>
                <a:chExt cx="2864180" cy="2495343"/>
              </a:xfrm>
            </p:grpSpPr>
            <p:sp>
              <p:nvSpPr>
                <p:cNvPr id="137" name="Google Shape;137;p16"/>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6"/>
                <p:cNvGrpSpPr/>
                <p:nvPr/>
              </p:nvGrpSpPr>
              <p:grpSpPr>
                <a:xfrm>
                  <a:off x="2227541" y="6635267"/>
                  <a:ext cx="2250382" cy="1871835"/>
                  <a:chOff x="2227541" y="6635267"/>
                  <a:chExt cx="2250382" cy="1871835"/>
                </a:xfrm>
              </p:grpSpPr>
              <p:sp>
                <p:nvSpPr>
                  <p:cNvPr id="139" name="Google Shape;139;p16"/>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2" name="Google Shape;142;p16"/>
              <p:cNvGrpSpPr/>
              <p:nvPr/>
            </p:nvGrpSpPr>
            <p:grpSpPr>
              <a:xfrm>
                <a:off x="698956" y="6526827"/>
                <a:ext cx="761443" cy="1254173"/>
                <a:chOff x="1668617" y="5683195"/>
                <a:chExt cx="1743230" cy="2871275"/>
              </a:xfrm>
            </p:grpSpPr>
            <p:sp>
              <p:nvSpPr>
                <p:cNvPr id="143" name="Google Shape;143;p16"/>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 name="Google Shape;144;p16"/>
                <p:cNvGrpSpPr/>
                <p:nvPr/>
              </p:nvGrpSpPr>
              <p:grpSpPr>
                <a:xfrm>
                  <a:off x="2252110" y="6027996"/>
                  <a:ext cx="1159737" cy="2526474"/>
                  <a:chOff x="2252110" y="6027996"/>
                  <a:chExt cx="1159737" cy="2526474"/>
                </a:xfrm>
              </p:grpSpPr>
              <p:sp>
                <p:nvSpPr>
                  <p:cNvPr id="145" name="Google Shape;145;p16"/>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49" name="Google Shape;149;p16"/>
            <p:cNvSpPr/>
            <p:nvPr/>
          </p:nvSpPr>
          <p:spPr>
            <a:xfrm flipH="1">
              <a:off x="1175358" y="4705391"/>
              <a:ext cx="1701494" cy="434364"/>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AND_BODY_1">
    <p:bg>
      <p:bgPr>
        <a:solidFill>
          <a:schemeClr val="dk2"/>
        </a:solidFill>
      </p:bgPr>
    </p:bg>
    <p:spTree>
      <p:nvGrpSpPr>
        <p:cNvPr id="150" name="Shape 150"/>
        <p:cNvGrpSpPr/>
        <p:nvPr/>
      </p:nvGrpSpPr>
      <p:grpSpPr>
        <a:xfrm>
          <a:off x="0" y="0"/>
          <a:ext cx="0" cy="0"/>
          <a:chOff x="0" y="0"/>
          <a:chExt cx="0" cy="0"/>
        </a:xfrm>
      </p:grpSpPr>
      <p:sp>
        <p:nvSpPr>
          <p:cNvPr id="151" name="Google Shape;151;p17"/>
          <p:cNvSpPr txBox="1"/>
          <p:nvPr>
            <p:ph type="title"/>
          </p:nvPr>
        </p:nvSpPr>
        <p:spPr>
          <a:xfrm>
            <a:off x="717525" y="554400"/>
            <a:ext cx="77091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2" name="Google Shape;152;p17"/>
          <p:cNvSpPr txBox="1"/>
          <p:nvPr>
            <p:ph idx="1" type="body"/>
          </p:nvPr>
        </p:nvSpPr>
        <p:spPr>
          <a:xfrm>
            <a:off x="2154150" y="1343963"/>
            <a:ext cx="4835700" cy="2852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lt2"/>
              </a:buClr>
              <a:buSzPts val="1400"/>
              <a:buChar char="●"/>
              <a:defRPr/>
            </a:lvl1pPr>
            <a:lvl2pPr indent="-317500" lvl="1" marL="914400" rtl="0">
              <a:spcBef>
                <a:spcPts val="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grpSp>
        <p:nvGrpSpPr>
          <p:cNvPr id="153" name="Google Shape;153;p17"/>
          <p:cNvGrpSpPr/>
          <p:nvPr/>
        </p:nvGrpSpPr>
        <p:grpSpPr>
          <a:xfrm flipH="1">
            <a:off x="5411725" y="3605057"/>
            <a:ext cx="3748961" cy="1754140"/>
            <a:chOff x="440413" y="3605057"/>
            <a:chExt cx="3748961" cy="1754140"/>
          </a:xfrm>
        </p:grpSpPr>
        <p:sp>
          <p:nvSpPr>
            <p:cNvPr id="154" name="Google Shape;154;p17"/>
            <p:cNvSpPr/>
            <p:nvPr/>
          </p:nvSpPr>
          <p:spPr>
            <a:xfrm flipH="1">
              <a:off x="440413" y="4420653"/>
              <a:ext cx="2817107" cy="719102"/>
            </a:xfrm>
            <a:custGeom>
              <a:rect b="b" l="l" r="r" t="t"/>
              <a:pathLst>
                <a:path extrusionOk="0" h="22980" w="90025">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flipH="1">
              <a:off x="3079872" y="4856501"/>
              <a:ext cx="1109502" cy="283238"/>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 name="Google Shape;156;p17"/>
            <p:cNvGrpSpPr/>
            <p:nvPr/>
          </p:nvGrpSpPr>
          <p:grpSpPr>
            <a:xfrm flipH="1" rot="1398551">
              <a:off x="1087893" y="3855029"/>
              <a:ext cx="1522160" cy="1254196"/>
              <a:chOff x="698956" y="6526827"/>
              <a:chExt cx="1522132" cy="1254173"/>
            </a:xfrm>
          </p:grpSpPr>
          <p:grpSp>
            <p:nvGrpSpPr>
              <p:cNvPr id="157" name="Google Shape;157;p17"/>
              <p:cNvGrpSpPr/>
              <p:nvPr/>
            </p:nvGrpSpPr>
            <p:grpSpPr>
              <a:xfrm>
                <a:off x="970014" y="6599642"/>
                <a:ext cx="1251074" cy="1089966"/>
                <a:chOff x="2227541" y="6011760"/>
                <a:chExt cx="2864180" cy="2495343"/>
              </a:xfrm>
            </p:grpSpPr>
            <p:sp>
              <p:nvSpPr>
                <p:cNvPr id="158" name="Google Shape;158;p17"/>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17"/>
                <p:cNvGrpSpPr/>
                <p:nvPr/>
              </p:nvGrpSpPr>
              <p:grpSpPr>
                <a:xfrm>
                  <a:off x="2227541" y="6635267"/>
                  <a:ext cx="2250382" cy="1871835"/>
                  <a:chOff x="2227541" y="6635267"/>
                  <a:chExt cx="2250382" cy="1871835"/>
                </a:xfrm>
              </p:grpSpPr>
              <p:sp>
                <p:nvSpPr>
                  <p:cNvPr id="160" name="Google Shape;160;p17"/>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7"/>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3" name="Google Shape;163;p17"/>
              <p:cNvGrpSpPr/>
              <p:nvPr/>
            </p:nvGrpSpPr>
            <p:grpSpPr>
              <a:xfrm>
                <a:off x="698956" y="6526827"/>
                <a:ext cx="761443" cy="1254173"/>
                <a:chOff x="1668617" y="5683195"/>
                <a:chExt cx="1743230" cy="2871275"/>
              </a:xfrm>
            </p:grpSpPr>
            <p:sp>
              <p:nvSpPr>
                <p:cNvPr id="164" name="Google Shape;164;p17"/>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 name="Google Shape;165;p17"/>
                <p:cNvGrpSpPr/>
                <p:nvPr/>
              </p:nvGrpSpPr>
              <p:grpSpPr>
                <a:xfrm>
                  <a:off x="2252110" y="6027996"/>
                  <a:ext cx="1159737" cy="2526474"/>
                  <a:chOff x="2252110" y="6027996"/>
                  <a:chExt cx="1159737" cy="2526474"/>
                </a:xfrm>
              </p:grpSpPr>
              <p:sp>
                <p:nvSpPr>
                  <p:cNvPr id="166" name="Google Shape;166;p17"/>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7"/>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70" name="Google Shape;170;p17"/>
            <p:cNvSpPr/>
            <p:nvPr/>
          </p:nvSpPr>
          <p:spPr>
            <a:xfrm flipH="1">
              <a:off x="1175358" y="4705391"/>
              <a:ext cx="1701494" cy="434364"/>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17"/>
          <p:cNvGrpSpPr/>
          <p:nvPr/>
        </p:nvGrpSpPr>
        <p:grpSpPr>
          <a:xfrm flipH="1">
            <a:off x="717526" y="-6"/>
            <a:ext cx="1430732" cy="1059983"/>
            <a:chOff x="7676452" y="-6"/>
            <a:chExt cx="1430732" cy="1059983"/>
          </a:xfrm>
        </p:grpSpPr>
        <p:grpSp>
          <p:nvGrpSpPr>
            <p:cNvPr id="172" name="Google Shape;172;p17"/>
            <p:cNvGrpSpPr/>
            <p:nvPr/>
          </p:nvGrpSpPr>
          <p:grpSpPr>
            <a:xfrm rot="10690018">
              <a:off x="7690194" y="79769"/>
              <a:ext cx="1152535" cy="877616"/>
              <a:chOff x="3077675" y="6690087"/>
              <a:chExt cx="2525088" cy="1922768"/>
            </a:xfrm>
          </p:grpSpPr>
          <p:sp>
            <p:nvSpPr>
              <p:cNvPr id="173" name="Google Shape;173;p17"/>
              <p:cNvSpPr/>
              <p:nvPr/>
            </p:nvSpPr>
            <p:spPr>
              <a:xfrm>
                <a:off x="3538754" y="6690087"/>
                <a:ext cx="2064009" cy="1922768"/>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a:off x="3077675" y="7144734"/>
                <a:ext cx="1927197" cy="1319656"/>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a:off x="4083257" y="7963826"/>
                <a:ext cx="485028" cy="66056"/>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p:nvPr/>
            </p:nvSpPr>
            <p:spPr>
              <a:xfrm>
                <a:off x="4465836" y="7206782"/>
                <a:ext cx="184066" cy="404227"/>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 name="Google Shape;177;p17"/>
            <p:cNvGrpSpPr/>
            <p:nvPr/>
          </p:nvGrpSpPr>
          <p:grpSpPr>
            <a:xfrm rot="8905895">
              <a:off x="8402486" y="210113"/>
              <a:ext cx="491590" cy="778812"/>
              <a:chOff x="-1904298" y="1056455"/>
              <a:chExt cx="581725" cy="921611"/>
            </a:xfrm>
          </p:grpSpPr>
          <p:sp>
            <p:nvSpPr>
              <p:cNvPr id="178" name="Google Shape;178;p17"/>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 name="Google Shape;180;p17"/>
            <p:cNvSpPr/>
            <p:nvPr/>
          </p:nvSpPr>
          <p:spPr>
            <a:xfrm flipH="1" rot="10800000">
              <a:off x="7676500" y="-6"/>
              <a:ext cx="1430684" cy="365231"/>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_1">
    <p:bg>
      <p:bgPr>
        <a:solidFill>
          <a:schemeClr val="lt1"/>
        </a:solidFill>
      </p:bgPr>
    </p:bg>
    <p:spTree>
      <p:nvGrpSpPr>
        <p:cNvPr id="181" name="Shape 181"/>
        <p:cNvGrpSpPr/>
        <p:nvPr/>
      </p:nvGrpSpPr>
      <p:grpSpPr>
        <a:xfrm>
          <a:off x="0" y="0"/>
          <a:ext cx="0" cy="0"/>
          <a:chOff x="0" y="0"/>
          <a:chExt cx="0" cy="0"/>
        </a:xfrm>
      </p:grpSpPr>
      <p:sp>
        <p:nvSpPr>
          <p:cNvPr id="182" name="Google Shape;182;p18"/>
          <p:cNvSpPr txBox="1"/>
          <p:nvPr>
            <p:ph type="title"/>
          </p:nvPr>
        </p:nvSpPr>
        <p:spPr>
          <a:xfrm>
            <a:off x="717525" y="554400"/>
            <a:ext cx="77091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83" name="Google Shape;183;p18"/>
          <p:cNvSpPr txBox="1"/>
          <p:nvPr>
            <p:ph idx="1" type="body"/>
          </p:nvPr>
        </p:nvSpPr>
        <p:spPr>
          <a:xfrm>
            <a:off x="715050" y="1127100"/>
            <a:ext cx="7709100" cy="16674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lt2"/>
              </a:buClr>
              <a:buSzPts val="1400"/>
              <a:buChar char="●"/>
              <a:defRPr/>
            </a:lvl1pPr>
            <a:lvl2pPr indent="-317500" lvl="1" marL="914400" rtl="0">
              <a:spcBef>
                <a:spcPts val="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2">
    <p:spTree>
      <p:nvGrpSpPr>
        <p:cNvPr id="184" name="Shape 184"/>
        <p:cNvGrpSpPr/>
        <p:nvPr/>
      </p:nvGrpSpPr>
      <p:grpSpPr>
        <a:xfrm>
          <a:off x="0" y="0"/>
          <a:ext cx="0" cy="0"/>
          <a:chOff x="0" y="0"/>
          <a:chExt cx="0" cy="0"/>
        </a:xfrm>
      </p:grpSpPr>
      <p:grpSp>
        <p:nvGrpSpPr>
          <p:cNvPr id="185" name="Google Shape;185;p19"/>
          <p:cNvGrpSpPr/>
          <p:nvPr/>
        </p:nvGrpSpPr>
        <p:grpSpPr>
          <a:xfrm rot="244921">
            <a:off x="647179" y="3832742"/>
            <a:ext cx="1145761" cy="872458"/>
            <a:chOff x="3077675" y="6690087"/>
            <a:chExt cx="2525088" cy="1922768"/>
          </a:xfrm>
        </p:grpSpPr>
        <p:sp>
          <p:nvSpPr>
            <p:cNvPr id="186" name="Google Shape;186;p19"/>
            <p:cNvSpPr/>
            <p:nvPr/>
          </p:nvSpPr>
          <p:spPr>
            <a:xfrm>
              <a:off x="3538754" y="6690087"/>
              <a:ext cx="2064009" cy="1922768"/>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3077675" y="7144734"/>
              <a:ext cx="1927197" cy="1319656"/>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p:nvPr/>
          </p:nvSpPr>
          <p:spPr>
            <a:xfrm>
              <a:off x="4083257" y="7963826"/>
              <a:ext cx="485028" cy="66056"/>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a:off x="4465836" y="7206782"/>
              <a:ext cx="184066" cy="404227"/>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 name="Google Shape;190;p19"/>
          <p:cNvGrpSpPr/>
          <p:nvPr/>
        </p:nvGrpSpPr>
        <p:grpSpPr>
          <a:xfrm rot="-1537546">
            <a:off x="604994" y="3763987"/>
            <a:ext cx="488794" cy="774382"/>
            <a:chOff x="-1904298" y="1056455"/>
            <a:chExt cx="581725" cy="921611"/>
          </a:xfrm>
        </p:grpSpPr>
        <p:sp>
          <p:nvSpPr>
            <p:cNvPr id="191" name="Google Shape;191;p19"/>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 name="Google Shape;193;p19"/>
          <p:cNvSpPr/>
          <p:nvPr/>
        </p:nvSpPr>
        <p:spPr>
          <a:xfrm>
            <a:off x="1" y="3744009"/>
            <a:ext cx="1536033" cy="1399598"/>
          </a:xfrm>
          <a:custGeom>
            <a:rect b="b" l="l" r="r" t="t"/>
            <a:pathLst>
              <a:path extrusionOk="0" h="52020" w="57091">
                <a:moveTo>
                  <a:pt x="167" y="14181"/>
                </a:moveTo>
                <a:cubicBezTo>
                  <a:pt x="845" y="14181"/>
                  <a:pt x="14859" y="1"/>
                  <a:pt x="24658" y="18574"/>
                </a:cubicBezTo>
                <a:cubicBezTo>
                  <a:pt x="34457" y="37160"/>
                  <a:pt x="57090" y="28040"/>
                  <a:pt x="50840" y="52019"/>
                </a:cubicBezTo>
                <a:lnTo>
                  <a:pt x="0" y="5201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a:off x="2292986" y="714386"/>
            <a:ext cx="6851022" cy="4429224"/>
          </a:xfrm>
          <a:custGeom>
            <a:rect b="b" l="l" r="r" t="t"/>
            <a:pathLst>
              <a:path extrusionOk="0" h="138316" w="213944">
                <a:moveTo>
                  <a:pt x="187607" y="17884"/>
                </a:moveTo>
                <a:cubicBezTo>
                  <a:pt x="185262" y="10061"/>
                  <a:pt x="178440" y="0"/>
                  <a:pt x="158818" y="500"/>
                </a:cubicBezTo>
                <a:cubicBezTo>
                  <a:pt x="138756" y="1012"/>
                  <a:pt x="122325" y="29659"/>
                  <a:pt x="89500" y="43720"/>
                </a:cubicBezTo>
                <a:cubicBezTo>
                  <a:pt x="72260" y="51114"/>
                  <a:pt x="1" y="63092"/>
                  <a:pt x="41589" y="138315"/>
                </a:cubicBezTo>
                <a:lnTo>
                  <a:pt x="60425" y="138315"/>
                </a:lnTo>
                <a:lnTo>
                  <a:pt x="186881" y="138315"/>
                </a:lnTo>
                <a:lnTo>
                  <a:pt x="213944" y="138315"/>
                </a:lnTo>
                <a:lnTo>
                  <a:pt x="213944" y="33588"/>
                </a:lnTo>
                <a:cubicBezTo>
                  <a:pt x="211241" y="26349"/>
                  <a:pt x="204455" y="18038"/>
                  <a:pt x="187607" y="178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a:off x="2838848" y="1324408"/>
            <a:ext cx="4536814" cy="2368458"/>
          </a:xfrm>
          <a:custGeom>
            <a:rect b="b" l="l" r="r" t="t"/>
            <a:pathLst>
              <a:path extrusionOk="0" h="42149" w="80737">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7" name="Google Shape;197;p19"/>
          <p:cNvSpPr txBox="1"/>
          <p:nvPr>
            <p:ph idx="1" type="subTitle"/>
          </p:nvPr>
        </p:nvSpPr>
        <p:spPr>
          <a:xfrm>
            <a:off x="1528650" y="1342100"/>
            <a:ext cx="2607300" cy="992700"/>
          </a:xfrm>
          <a:prstGeom prst="rect">
            <a:avLst/>
          </a:prstGeom>
        </p:spPr>
        <p:txBody>
          <a:bodyPr anchorCtr="0" anchor="b" bIns="0"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98" name="Google Shape;198;p19"/>
          <p:cNvSpPr txBox="1"/>
          <p:nvPr>
            <p:ph idx="2" type="subTitle"/>
          </p:nvPr>
        </p:nvSpPr>
        <p:spPr>
          <a:xfrm>
            <a:off x="5008050" y="1342100"/>
            <a:ext cx="2607300" cy="992700"/>
          </a:xfrm>
          <a:prstGeom prst="rect">
            <a:avLst/>
          </a:prstGeom>
        </p:spPr>
        <p:txBody>
          <a:bodyPr anchorCtr="0" anchor="b" bIns="0"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99" name="Google Shape;199;p19"/>
          <p:cNvSpPr txBox="1"/>
          <p:nvPr>
            <p:ph idx="3" type="title"/>
          </p:nvPr>
        </p:nvSpPr>
        <p:spPr>
          <a:xfrm>
            <a:off x="1528650" y="3808350"/>
            <a:ext cx="2607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200" name="Google Shape;200;p19"/>
          <p:cNvSpPr txBox="1"/>
          <p:nvPr>
            <p:ph idx="4" type="subTitle"/>
          </p:nvPr>
        </p:nvSpPr>
        <p:spPr>
          <a:xfrm>
            <a:off x="5008050" y="2940100"/>
            <a:ext cx="2607300" cy="992700"/>
          </a:xfrm>
          <a:prstGeom prst="rect">
            <a:avLst/>
          </a:prstGeom>
        </p:spPr>
        <p:txBody>
          <a:bodyPr anchorCtr="0" anchor="b" bIns="0"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201" name="Google Shape;201;p19"/>
          <p:cNvSpPr txBox="1"/>
          <p:nvPr>
            <p:ph idx="5" type="title"/>
          </p:nvPr>
        </p:nvSpPr>
        <p:spPr>
          <a:xfrm>
            <a:off x="1528650" y="2210350"/>
            <a:ext cx="2607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202" name="Google Shape;202;p19"/>
          <p:cNvSpPr txBox="1"/>
          <p:nvPr>
            <p:ph idx="6" type="title"/>
          </p:nvPr>
        </p:nvSpPr>
        <p:spPr>
          <a:xfrm>
            <a:off x="5008050" y="2210350"/>
            <a:ext cx="2607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203" name="Google Shape;203;p19"/>
          <p:cNvSpPr txBox="1"/>
          <p:nvPr>
            <p:ph idx="7" type="subTitle"/>
          </p:nvPr>
        </p:nvSpPr>
        <p:spPr>
          <a:xfrm>
            <a:off x="1528650" y="2940100"/>
            <a:ext cx="2607300" cy="992700"/>
          </a:xfrm>
          <a:prstGeom prst="rect">
            <a:avLst/>
          </a:prstGeom>
        </p:spPr>
        <p:txBody>
          <a:bodyPr anchorCtr="0" anchor="b" bIns="0"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204" name="Google Shape;204;p19"/>
          <p:cNvSpPr txBox="1"/>
          <p:nvPr>
            <p:ph idx="8" type="title"/>
          </p:nvPr>
        </p:nvSpPr>
        <p:spPr>
          <a:xfrm>
            <a:off x="5008050" y="3808350"/>
            <a:ext cx="2607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12">
    <p:spTree>
      <p:nvGrpSpPr>
        <p:cNvPr id="205" name="Shape 205"/>
        <p:cNvGrpSpPr/>
        <p:nvPr/>
      </p:nvGrpSpPr>
      <p:grpSpPr>
        <a:xfrm>
          <a:off x="0" y="0"/>
          <a:ext cx="0" cy="0"/>
          <a:chOff x="0" y="0"/>
          <a:chExt cx="0" cy="0"/>
        </a:xfrm>
      </p:grpSpPr>
      <p:sp>
        <p:nvSpPr>
          <p:cNvPr id="206" name="Google Shape;206;p20"/>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07" name="Google Shape;207;p20"/>
          <p:cNvSpPr txBox="1"/>
          <p:nvPr>
            <p:ph idx="2" type="title"/>
          </p:nvPr>
        </p:nvSpPr>
        <p:spPr>
          <a:xfrm>
            <a:off x="717513" y="1608375"/>
            <a:ext cx="1984800" cy="492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lgn="r">
              <a:spcBef>
                <a:spcPts val="0"/>
              </a:spcBef>
              <a:spcAft>
                <a:spcPts val="0"/>
              </a:spcAft>
              <a:buNone/>
              <a:defRPr sz="1800"/>
            </a:lvl2pPr>
            <a:lvl3pPr lvl="2" rtl="0" algn="r">
              <a:spcBef>
                <a:spcPts val="0"/>
              </a:spcBef>
              <a:spcAft>
                <a:spcPts val="0"/>
              </a:spcAft>
              <a:buNone/>
              <a:defRPr sz="1800"/>
            </a:lvl3pPr>
            <a:lvl4pPr lvl="3" rtl="0" algn="r">
              <a:spcBef>
                <a:spcPts val="0"/>
              </a:spcBef>
              <a:spcAft>
                <a:spcPts val="0"/>
              </a:spcAft>
              <a:buNone/>
              <a:defRPr sz="1800"/>
            </a:lvl4pPr>
            <a:lvl5pPr lvl="4" rtl="0" algn="r">
              <a:spcBef>
                <a:spcPts val="0"/>
              </a:spcBef>
              <a:spcAft>
                <a:spcPts val="0"/>
              </a:spcAft>
              <a:buNone/>
              <a:defRPr sz="1800"/>
            </a:lvl5pPr>
            <a:lvl6pPr lvl="5" rtl="0" algn="r">
              <a:spcBef>
                <a:spcPts val="0"/>
              </a:spcBef>
              <a:spcAft>
                <a:spcPts val="0"/>
              </a:spcAft>
              <a:buNone/>
              <a:defRPr sz="1800"/>
            </a:lvl6pPr>
            <a:lvl7pPr lvl="6" rtl="0" algn="r">
              <a:spcBef>
                <a:spcPts val="0"/>
              </a:spcBef>
              <a:spcAft>
                <a:spcPts val="0"/>
              </a:spcAft>
              <a:buNone/>
              <a:defRPr sz="1800"/>
            </a:lvl7pPr>
            <a:lvl8pPr lvl="7" rtl="0" algn="r">
              <a:spcBef>
                <a:spcPts val="0"/>
              </a:spcBef>
              <a:spcAft>
                <a:spcPts val="0"/>
              </a:spcAft>
              <a:buNone/>
              <a:defRPr sz="1800"/>
            </a:lvl8pPr>
            <a:lvl9pPr lvl="8" rtl="0" algn="r">
              <a:spcBef>
                <a:spcPts val="0"/>
              </a:spcBef>
              <a:spcAft>
                <a:spcPts val="0"/>
              </a:spcAft>
              <a:buNone/>
              <a:defRPr sz="1800"/>
            </a:lvl9pPr>
          </a:lstStyle>
          <a:p/>
        </p:txBody>
      </p:sp>
      <p:sp>
        <p:nvSpPr>
          <p:cNvPr id="208" name="Google Shape;208;p20"/>
          <p:cNvSpPr txBox="1"/>
          <p:nvPr>
            <p:ph idx="1" type="subTitle"/>
          </p:nvPr>
        </p:nvSpPr>
        <p:spPr>
          <a:xfrm>
            <a:off x="717513" y="2011675"/>
            <a:ext cx="1984800" cy="9396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209" name="Google Shape;209;p20"/>
          <p:cNvSpPr txBox="1"/>
          <p:nvPr>
            <p:ph idx="3" type="title"/>
          </p:nvPr>
        </p:nvSpPr>
        <p:spPr>
          <a:xfrm>
            <a:off x="6441667" y="1608375"/>
            <a:ext cx="19848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
        <p:nvSpPr>
          <p:cNvPr id="210" name="Google Shape;210;p20"/>
          <p:cNvSpPr txBox="1"/>
          <p:nvPr>
            <p:ph idx="4" type="subTitle"/>
          </p:nvPr>
        </p:nvSpPr>
        <p:spPr>
          <a:xfrm>
            <a:off x="6441667" y="2011675"/>
            <a:ext cx="1984800" cy="939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11" name="Google Shape;211;p20"/>
          <p:cNvSpPr txBox="1"/>
          <p:nvPr>
            <p:ph idx="5" type="title"/>
          </p:nvPr>
        </p:nvSpPr>
        <p:spPr>
          <a:xfrm>
            <a:off x="717513" y="3301352"/>
            <a:ext cx="1984800" cy="492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lgn="r">
              <a:spcBef>
                <a:spcPts val="0"/>
              </a:spcBef>
              <a:spcAft>
                <a:spcPts val="0"/>
              </a:spcAft>
              <a:buNone/>
              <a:defRPr sz="1800"/>
            </a:lvl2pPr>
            <a:lvl3pPr lvl="2" rtl="0" algn="r">
              <a:spcBef>
                <a:spcPts val="0"/>
              </a:spcBef>
              <a:spcAft>
                <a:spcPts val="0"/>
              </a:spcAft>
              <a:buNone/>
              <a:defRPr sz="1800"/>
            </a:lvl3pPr>
            <a:lvl4pPr lvl="3" rtl="0" algn="r">
              <a:spcBef>
                <a:spcPts val="0"/>
              </a:spcBef>
              <a:spcAft>
                <a:spcPts val="0"/>
              </a:spcAft>
              <a:buNone/>
              <a:defRPr sz="1800"/>
            </a:lvl4pPr>
            <a:lvl5pPr lvl="4" rtl="0" algn="r">
              <a:spcBef>
                <a:spcPts val="0"/>
              </a:spcBef>
              <a:spcAft>
                <a:spcPts val="0"/>
              </a:spcAft>
              <a:buNone/>
              <a:defRPr sz="1800"/>
            </a:lvl5pPr>
            <a:lvl6pPr lvl="5" rtl="0" algn="r">
              <a:spcBef>
                <a:spcPts val="0"/>
              </a:spcBef>
              <a:spcAft>
                <a:spcPts val="0"/>
              </a:spcAft>
              <a:buNone/>
              <a:defRPr sz="1800"/>
            </a:lvl6pPr>
            <a:lvl7pPr lvl="6" rtl="0" algn="r">
              <a:spcBef>
                <a:spcPts val="0"/>
              </a:spcBef>
              <a:spcAft>
                <a:spcPts val="0"/>
              </a:spcAft>
              <a:buNone/>
              <a:defRPr sz="1800"/>
            </a:lvl7pPr>
            <a:lvl8pPr lvl="7" rtl="0" algn="r">
              <a:spcBef>
                <a:spcPts val="0"/>
              </a:spcBef>
              <a:spcAft>
                <a:spcPts val="0"/>
              </a:spcAft>
              <a:buNone/>
              <a:defRPr sz="1800"/>
            </a:lvl8pPr>
            <a:lvl9pPr lvl="8" rtl="0" algn="r">
              <a:spcBef>
                <a:spcPts val="0"/>
              </a:spcBef>
              <a:spcAft>
                <a:spcPts val="0"/>
              </a:spcAft>
              <a:buNone/>
              <a:defRPr sz="1800"/>
            </a:lvl9pPr>
          </a:lstStyle>
          <a:p/>
        </p:txBody>
      </p:sp>
      <p:sp>
        <p:nvSpPr>
          <p:cNvPr id="212" name="Google Shape;212;p20"/>
          <p:cNvSpPr txBox="1"/>
          <p:nvPr>
            <p:ph idx="6" type="subTitle"/>
          </p:nvPr>
        </p:nvSpPr>
        <p:spPr>
          <a:xfrm>
            <a:off x="717513" y="3704652"/>
            <a:ext cx="1984800" cy="9396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213" name="Google Shape;213;p20"/>
          <p:cNvSpPr txBox="1"/>
          <p:nvPr>
            <p:ph idx="7" type="title"/>
          </p:nvPr>
        </p:nvSpPr>
        <p:spPr>
          <a:xfrm>
            <a:off x="6441667" y="3301352"/>
            <a:ext cx="19848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
        <p:nvSpPr>
          <p:cNvPr id="214" name="Google Shape;214;p20"/>
          <p:cNvSpPr txBox="1"/>
          <p:nvPr>
            <p:ph idx="8" type="subTitle"/>
          </p:nvPr>
        </p:nvSpPr>
        <p:spPr>
          <a:xfrm>
            <a:off x="6441667" y="3704652"/>
            <a:ext cx="1984800" cy="939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215" name="Google Shape;215;p20"/>
          <p:cNvGrpSpPr/>
          <p:nvPr/>
        </p:nvGrpSpPr>
        <p:grpSpPr>
          <a:xfrm>
            <a:off x="7676452" y="-6"/>
            <a:ext cx="1430732" cy="1059983"/>
            <a:chOff x="7676452" y="-6"/>
            <a:chExt cx="1430732" cy="1059983"/>
          </a:xfrm>
        </p:grpSpPr>
        <p:grpSp>
          <p:nvGrpSpPr>
            <p:cNvPr id="216" name="Google Shape;216;p20"/>
            <p:cNvGrpSpPr/>
            <p:nvPr/>
          </p:nvGrpSpPr>
          <p:grpSpPr>
            <a:xfrm rot="10690018">
              <a:off x="7690194" y="79769"/>
              <a:ext cx="1152535" cy="877616"/>
              <a:chOff x="3077675" y="6690087"/>
              <a:chExt cx="2525088" cy="1922768"/>
            </a:xfrm>
          </p:grpSpPr>
          <p:sp>
            <p:nvSpPr>
              <p:cNvPr id="217" name="Google Shape;217;p20"/>
              <p:cNvSpPr/>
              <p:nvPr/>
            </p:nvSpPr>
            <p:spPr>
              <a:xfrm>
                <a:off x="3538754" y="6690087"/>
                <a:ext cx="2064009" cy="1922768"/>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0"/>
              <p:cNvSpPr/>
              <p:nvPr/>
            </p:nvSpPr>
            <p:spPr>
              <a:xfrm>
                <a:off x="3077675" y="7144734"/>
                <a:ext cx="1927197" cy="1319656"/>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0"/>
              <p:cNvSpPr/>
              <p:nvPr/>
            </p:nvSpPr>
            <p:spPr>
              <a:xfrm>
                <a:off x="4083257" y="7963826"/>
                <a:ext cx="485028" cy="66056"/>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0"/>
              <p:cNvSpPr/>
              <p:nvPr/>
            </p:nvSpPr>
            <p:spPr>
              <a:xfrm>
                <a:off x="4465836" y="7206782"/>
                <a:ext cx="184066" cy="404227"/>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 name="Google Shape;221;p20"/>
            <p:cNvGrpSpPr/>
            <p:nvPr/>
          </p:nvGrpSpPr>
          <p:grpSpPr>
            <a:xfrm rot="8905895">
              <a:off x="8402486" y="210113"/>
              <a:ext cx="491590" cy="778812"/>
              <a:chOff x="-1904298" y="1056455"/>
              <a:chExt cx="581725" cy="921611"/>
            </a:xfrm>
          </p:grpSpPr>
          <p:sp>
            <p:nvSpPr>
              <p:cNvPr id="222" name="Google Shape;222;p20"/>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0"/>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 name="Google Shape;224;p20"/>
            <p:cNvSpPr/>
            <p:nvPr/>
          </p:nvSpPr>
          <p:spPr>
            <a:xfrm flipH="1" rot="10800000">
              <a:off x="7676500" y="-6"/>
              <a:ext cx="1430684" cy="365231"/>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1489925" y="2573725"/>
            <a:ext cx="2288400" cy="779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5" name="Google Shape;15;p3"/>
          <p:cNvSpPr txBox="1"/>
          <p:nvPr>
            <p:ph hasCustomPrompt="1" idx="2" type="title"/>
          </p:nvPr>
        </p:nvSpPr>
        <p:spPr>
          <a:xfrm>
            <a:off x="1489925" y="1220113"/>
            <a:ext cx="1132200" cy="1368900"/>
          </a:xfrm>
          <a:prstGeom prst="rect">
            <a:avLst/>
          </a:prstGeom>
        </p:spPr>
        <p:txBody>
          <a:bodyPr anchorCtr="0" anchor="b" bIns="91425" lIns="91425" spcFirstLastPara="1" rIns="91425" wrap="square" tIns="91425">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6" name="Google Shape;16;p3"/>
          <p:cNvSpPr txBox="1"/>
          <p:nvPr>
            <p:ph idx="1" type="subTitle"/>
          </p:nvPr>
        </p:nvSpPr>
        <p:spPr>
          <a:xfrm>
            <a:off x="1489925" y="3205500"/>
            <a:ext cx="2452200" cy="622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2">
  <p:cSld name="CUSTOM_4_1_1">
    <p:bg>
      <p:bgPr>
        <a:solidFill>
          <a:schemeClr val="dk2"/>
        </a:solidFill>
      </p:bgPr>
    </p:bg>
    <p:spTree>
      <p:nvGrpSpPr>
        <p:cNvPr id="225" name="Shape 225"/>
        <p:cNvGrpSpPr/>
        <p:nvPr/>
      </p:nvGrpSpPr>
      <p:grpSpPr>
        <a:xfrm>
          <a:off x="0" y="0"/>
          <a:ext cx="0" cy="0"/>
          <a:chOff x="0" y="0"/>
          <a:chExt cx="0" cy="0"/>
        </a:xfrm>
      </p:grpSpPr>
      <p:grpSp>
        <p:nvGrpSpPr>
          <p:cNvPr id="226" name="Google Shape;226;p21"/>
          <p:cNvGrpSpPr/>
          <p:nvPr/>
        </p:nvGrpSpPr>
        <p:grpSpPr>
          <a:xfrm flipH="1">
            <a:off x="717526" y="-6"/>
            <a:ext cx="1430732" cy="1059983"/>
            <a:chOff x="7676452" y="-6"/>
            <a:chExt cx="1430732" cy="1059983"/>
          </a:xfrm>
        </p:grpSpPr>
        <p:grpSp>
          <p:nvGrpSpPr>
            <p:cNvPr id="227" name="Google Shape;227;p21"/>
            <p:cNvGrpSpPr/>
            <p:nvPr/>
          </p:nvGrpSpPr>
          <p:grpSpPr>
            <a:xfrm rot="10690018">
              <a:off x="7690194" y="79769"/>
              <a:ext cx="1152535" cy="877616"/>
              <a:chOff x="3077675" y="6690087"/>
              <a:chExt cx="2525088" cy="1922768"/>
            </a:xfrm>
          </p:grpSpPr>
          <p:sp>
            <p:nvSpPr>
              <p:cNvPr id="228" name="Google Shape;228;p21"/>
              <p:cNvSpPr/>
              <p:nvPr/>
            </p:nvSpPr>
            <p:spPr>
              <a:xfrm>
                <a:off x="3538754" y="6690087"/>
                <a:ext cx="2064009" cy="1922768"/>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1"/>
              <p:cNvSpPr/>
              <p:nvPr/>
            </p:nvSpPr>
            <p:spPr>
              <a:xfrm>
                <a:off x="3077675" y="7144734"/>
                <a:ext cx="1927197" cy="1319656"/>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1"/>
              <p:cNvSpPr/>
              <p:nvPr/>
            </p:nvSpPr>
            <p:spPr>
              <a:xfrm>
                <a:off x="4083257" y="7963826"/>
                <a:ext cx="485028" cy="66056"/>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1"/>
              <p:cNvSpPr/>
              <p:nvPr/>
            </p:nvSpPr>
            <p:spPr>
              <a:xfrm>
                <a:off x="4465836" y="7206782"/>
                <a:ext cx="184066" cy="404227"/>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21"/>
            <p:cNvGrpSpPr/>
            <p:nvPr/>
          </p:nvGrpSpPr>
          <p:grpSpPr>
            <a:xfrm rot="8905895">
              <a:off x="8402486" y="210113"/>
              <a:ext cx="491590" cy="778812"/>
              <a:chOff x="-1904298" y="1056455"/>
              <a:chExt cx="581725" cy="921611"/>
            </a:xfrm>
          </p:grpSpPr>
          <p:sp>
            <p:nvSpPr>
              <p:cNvPr id="233" name="Google Shape;233;p21"/>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1"/>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 name="Google Shape;235;p21"/>
            <p:cNvSpPr/>
            <p:nvPr/>
          </p:nvSpPr>
          <p:spPr>
            <a:xfrm flipH="1" rot="10800000">
              <a:off x="7676500" y="-6"/>
              <a:ext cx="1430684" cy="365231"/>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 name="Google Shape;236;p21"/>
          <p:cNvSpPr txBox="1"/>
          <p:nvPr>
            <p:ph type="title"/>
          </p:nvPr>
        </p:nvSpPr>
        <p:spPr>
          <a:xfrm>
            <a:off x="1522800" y="1717192"/>
            <a:ext cx="22464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37" name="Google Shape;237;p21"/>
          <p:cNvSpPr txBox="1"/>
          <p:nvPr>
            <p:ph idx="1" type="subTitle"/>
          </p:nvPr>
        </p:nvSpPr>
        <p:spPr>
          <a:xfrm>
            <a:off x="1522800" y="2224842"/>
            <a:ext cx="22464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238" name="Google Shape;238;p21"/>
          <p:cNvSpPr txBox="1"/>
          <p:nvPr>
            <p:ph idx="2" type="title"/>
          </p:nvPr>
        </p:nvSpPr>
        <p:spPr>
          <a:xfrm>
            <a:off x="5374800" y="1717192"/>
            <a:ext cx="22464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39" name="Google Shape;239;p21"/>
          <p:cNvSpPr txBox="1"/>
          <p:nvPr>
            <p:ph idx="3" type="subTitle"/>
          </p:nvPr>
        </p:nvSpPr>
        <p:spPr>
          <a:xfrm>
            <a:off x="5374800" y="2224842"/>
            <a:ext cx="22464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240" name="Google Shape;240;p21"/>
          <p:cNvSpPr txBox="1"/>
          <p:nvPr>
            <p:ph idx="4" type="title"/>
          </p:nvPr>
        </p:nvSpPr>
        <p:spPr>
          <a:xfrm>
            <a:off x="1522800" y="3480250"/>
            <a:ext cx="22464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41" name="Google Shape;241;p21"/>
          <p:cNvSpPr txBox="1"/>
          <p:nvPr>
            <p:ph idx="5" type="subTitle"/>
          </p:nvPr>
        </p:nvSpPr>
        <p:spPr>
          <a:xfrm>
            <a:off x="1522800" y="3987900"/>
            <a:ext cx="22464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242" name="Google Shape;242;p21"/>
          <p:cNvSpPr txBox="1"/>
          <p:nvPr>
            <p:ph idx="6" type="title"/>
          </p:nvPr>
        </p:nvSpPr>
        <p:spPr>
          <a:xfrm>
            <a:off x="5374800" y="3480250"/>
            <a:ext cx="22464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43" name="Google Shape;243;p21"/>
          <p:cNvSpPr txBox="1"/>
          <p:nvPr>
            <p:ph idx="7" type="subTitle"/>
          </p:nvPr>
        </p:nvSpPr>
        <p:spPr>
          <a:xfrm>
            <a:off x="5374800" y="3987900"/>
            <a:ext cx="22464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244" name="Google Shape;244;p21"/>
          <p:cNvSpPr txBox="1"/>
          <p:nvPr>
            <p:ph idx="8" type="title"/>
          </p:nvPr>
        </p:nvSpPr>
        <p:spPr>
          <a:xfrm>
            <a:off x="720000" y="554400"/>
            <a:ext cx="7704000" cy="57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3">
  <p:cSld name="CUSTOM_4_1_1_1">
    <p:bg>
      <p:bgPr>
        <a:solidFill>
          <a:schemeClr val="lt1"/>
        </a:solidFill>
      </p:bgPr>
    </p:bg>
    <p:spTree>
      <p:nvGrpSpPr>
        <p:cNvPr id="245" name="Shape 245"/>
        <p:cNvGrpSpPr/>
        <p:nvPr/>
      </p:nvGrpSpPr>
      <p:grpSpPr>
        <a:xfrm>
          <a:off x="0" y="0"/>
          <a:ext cx="0" cy="0"/>
          <a:chOff x="0" y="0"/>
          <a:chExt cx="0" cy="0"/>
        </a:xfrm>
      </p:grpSpPr>
      <p:sp>
        <p:nvSpPr>
          <p:cNvPr id="246" name="Google Shape;246;p22"/>
          <p:cNvSpPr/>
          <p:nvPr/>
        </p:nvSpPr>
        <p:spPr>
          <a:xfrm flipH="1">
            <a:off x="1" y="2854047"/>
            <a:ext cx="9136313" cy="2289456"/>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2"/>
          <p:cNvSpPr txBox="1"/>
          <p:nvPr>
            <p:ph type="title"/>
          </p:nvPr>
        </p:nvSpPr>
        <p:spPr>
          <a:xfrm>
            <a:off x="1329000" y="1471800"/>
            <a:ext cx="2246400" cy="461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48" name="Google Shape;248;p22"/>
          <p:cNvSpPr txBox="1"/>
          <p:nvPr>
            <p:ph idx="1" type="subTitle"/>
          </p:nvPr>
        </p:nvSpPr>
        <p:spPr>
          <a:xfrm>
            <a:off x="1329000" y="1979450"/>
            <a:ext cx="2246400" cy="615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249" name="Google Shape;249;p22"/>
          <p:cNvSpPr txBox="1"/>
          <p:nvPr>
            <p:ph idx="2" type="title"/>
          </p:nvPr>
        </p:nvSpPr>
        <p:spPr>
          <a:xfrm>
            <a:off x="5568000" y="1471800"/>
            <a:ext cx="2246400" cy="461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0" name="Google Shape;250;p22"/>
          <p:cNvSpPr txBox="1"/>
          <p:nvPr>
            <p:ph idx="3" type="subTitle"/>
          </p:nvPr>
        </p:nvSpPr>
        <p:spPr>
          <a:xfrm>
            <a:off x="5568000" y="1979450"/>
            <a:ext cx="22464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251" name="Google Shape;251;p22"/>
          <p:cNvSpPr txBox="1"/>
          <p:nvPr>
            <p:ph idx="4" type="title"/>
          </p:nvPr>
        </p:nvSpPr>
        <p:spPr>
          <a:xfrm>
            <a:off x="1329000" y="3305050"/>
            <a:ext cx="2246400" cy="461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2" name="Google Shape;252;p22"/>
          <p:cNvSpPr txBox="1"/>
          <p:nvPr>
            <p:ph idx="5" type="subTitle"/>
          </p:nvPr>
        </p:nvSpPr>
        <p:spPr>
          <a:xfrm>
            <a:off x="1329000" y="3812700"/>
            <a:ext cx="2246400" cy="615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253" name="Google Shape;253;p22"/>
          <p:cNvSpPr txBox="1"/>
          <p:nvPr>
            <p:ph idx="6" type="title"/>
          </p:nvPr>
        </p:nvSpPr>
        <p:spPr>
          <a:xfrm>
            <a:off x="5568000" y="3305050"/>
            <a:ext cx="2246400" cy="461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4" name="Google Shape;254;p22"/>
          <p:cNvSpPr txBox="1"/>
          <p:nvPr>
            <p:ph idx="7" type="subTitle"/>
          </p:nvPr>
        </p:nvSpPr>
        <p:spPr>
          <a:xfrm>
            <a:off x="5568000" y="3812700"/>
            <a:ext cx="22464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255" name="Google Shape;255;p22"/>
          <p:cNvSpPr txBox="1"/>
          <p:nvPr>
            <p:ph idx="8" type="title"/>
          </p:nvPr>
        </p:nvSpPr>
        <p:spPr>
          <a:xfrm>
            <a:off x="720000" y="554400"/>
            <a:ext cx="7704000" cy="57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56" name="Google Shape;256;p22"/>
          <p:cNvGrpSpPr/>
          <p:nvPr/>
        </p:nvGrpSpPr>
        <p:grpSpPr>
          <a:xfrm flipH="1">
            <a:off x="36826" y="-6"/>
            <a:ext cx="1430732" cy="1059983"/>
            <a:chOff x="7676452" y="-6"/>
            <a:chExt cx="1430732" cy="1059983"/>
          </a:xfrm>
        </p:grpSpPr>
        <p:grpSp>
          <p:nvGrpSpPr>
            <p:cNvPr id="257" name="Google Shape;257;p22"/>
            <p:cNvGrpSpPr/>
            <p:nvPr/>
          </p:nvGrpSpPr>
          <p:grpSpPr>
            <a:xfrm rot="10690018">
              <a:off x="7690194" y="79769"/>
              <a:ext cx="1152535" cy="877616"/>
              <a:chOff x="3077675" y="6690087"/>
              <a:chExt cx="2525088" cy="1922768"/>
            </a:xfrm>
          </p:grpSpPr>
          <p:sp>
            <p:nvSpPr>
              <p:cNvPr id="258" name="Google Shape;258;p22"/>
              <p:cNvSpPr/>
              <p:nvPr/>
            </p:nvSpPr>
            <p:spPr>
              <a:xfrm>
                <a:off x="3538754" y="6690087"/>
                <a:ext cx="2064009" cy="1922768"/>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2"/>
              <p:cNvSpPr/>
              <p:nvPr/>
            </p:nvSpPr>
            <p:spPr>
              <a:xfrm>
                <a:off x="3077675" y="7144734"/>
                <a:ext cx="1927197" cy="1319656"/>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2"/>
              <p:cNvSpPr/>
              <p:nvPr/>
            </p:nvSpPr>
            <p:spPr>
              <a:xfrm>
                <a:off x="4083257" y="7963826"/>
                <a:ext cx="485028" cy="66056"/>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2"/>
              <p:cNvSpPr/>
              <p:nvPr/>
            </p:nvSpPr>
            <p:spPr>
              <a:xfrm>
                <a:off x="4465836" y="7206782"/>
                <a:ext cx="184066" cy="404227"/>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 name="Google Shape;262;p22"/>
            <p:cNvGrpSpPr/>
            <p:nvPr/>
          </p:nvGrpSpPr>
          <p:grpSpPr>
            <a:xfrm rot="8905895">
              <a:off x="8402486" y="210113"/>
              <a:ext cx="491590" cy="778812"/>
              <a:chOff x="-1904298" y="1056455"/>
              <a:chExt cx="581725" cy="921611"/>
            </a:xfrm>
          </p:grpSpPr>
          <p:sp>
            <p:nvSpPr>
              <p:cNvPr id="263" name="Google Shape;263;p22"/>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2"/>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22"/>
            <p:cNvSpPr/>
            <p:nvPr/>
          </p:nvSpPr>
          <p:spPr>
            <a:xfrm flipH="1" rot="10800000">
              <a:off x="7676500" y="-6"/>
              <a:ext cx="1430684" cy="365231"/>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3">
    <p:spTree>
      <p:nvGrpSpPr>
        <p:cNvPr id="266" name="Shape 266"/>
        <p:cNvGrpSpPr/>
        <p:nvPr/>
      </p:nvGrpSpPr>
      <p:grpSpPr>
        <a:xfrm>
          <a:off x="0" y="0"/>
          <a:ext cx="0" cy="0"/>
          <a:chOff x="0" y="0"/>
          <a:chExt cx="0" cy="0"/>
        </a:xfrm>
      </p:grpSpPr>
      <p:grpSp>
        <p:nvGrpSpPr>
          <p:cNvPr id="267" name="Google Shape;267;p23"/>
          <p:cNvGrpSpPr/>
          <p:nvPr/>
        </p:nvGrpSpPr>
        <p:grpSpPr>
          <a:xfrm flipH="1" rot="199848">
            <a:off x="1146238" y="3853117"/>
            <a:ext cx="581719" cy="921601"/>
            <a:chOff x="-1904298" y="1056455"/>
            <a:chExt cx="581725" cy="921611"/>
          </a:xfrm>
        </p:grpSpPr>
        <p:sp>
          <p:nvSpPr>
            <p:cNvPr id="268" name="Google Shape;268;p23"/>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3"/>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 name="Google Shape;270;p23"/>
          <p:cNvGrpSpPr/>
          <p:nvPr/>
        </p:nvGrpSpPr>
        <p:grpSpPr>
          <a:xfrm flipH="1">
            <a:off x="1561015" y="3934149"/>
            <a:ext cx="878448" cy="863379"/>
            <a:chOff x="-5358445" y="839844"/>
            <a:chExt cx="1391711" cy="1367837"/>
          </a:xfrm>
        </p:grpSpPr>
        <p:sp>
          <p:nvSpPr>
            <p:cNvPr id="271" name="Google Shape;271;p23"/>
            <p:cNvSpPr/>
            <p:nvPr/>
          </p:nvSpPr>
          <p:spPr>
            <a:xfrm>
              <a:off x="-5358445" y="839844"/>
              <a:ext cx="1391711" cy="1367419"/>
            </a:xfrm>
            <a:custGeom>
              <a:rect b="b" l="l" r="r" t="t"/>
              <a:pathLst>
                <a:path extrusionOk="0" h="49029" w="4990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p:nvPr/>
          </p:nvSpPr>
          <p:spPr>
            <a:xfrm>
              <a:off x="-5168235" y="1050330"/>
              <a:ext cx="1163208" cy="1157351"/>
            </a:xfrm>
            <a:custGeom>
              <a:rect b="b" l="l" r="r" t="t"/>
              <a:pathLst>
                <a:path extrusionOk="0" h="41497" w="41707">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23"/>
          <p:cNvGrpSpPr/>
          <p:nvPr/>
        </p:nvGrpSpPr>
        <p:grpSpPr>
          <a:xfrm flipH="1" rot="1263781">
            <a:off x="538221" y="4030012"/>
            <a:ext cx="890375" cy="822935"/>
            <a:chOff x="-1855532" y="1600966"/>
            <a:chExt cx="890361" cy="822923"/>
          </a:xfrm>
        </p:grpSpPr>
        <p:sp>
          <p:nvSpPr>
            <p:cNvPr id="274" name="Google Shape;274;p23"/>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23"/>
          <p:cNvGrpSpPr/>
          <p:nvPr/>
        </p:nvGrpSpPr>
        <p:grpSpPr>
          <a:xfrm flipH="1">
            <a:off x="1" y="2854047"/>
            <a:ext cx="9144001" cy="2289456"/>
            <a:chOff x="271750" y="2423875"/>
            <a:chExt cx="7077400" cy="1772025"/>
          </a:xfrm>
        </p:grpSpPr>
        <p:sp>
          <p:nvSpPr>
            <p:cNvPr id="277" name="Google Shape;277;p23"/>
            <p:cNvSpPr/>
            <p:nvPr/>
          </p:nvSpPr>
          <p:spPr>
            <a:xfrm>
              <a:off x="277700" y="2423875"/>
              <a:ext cx="7071450" cy="1772025"/>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3"/>
            <p:cNvSpPr/>
            <p:nvPr/>
          </p:nvSpPr>
          <p:spPr>
            <a:xfrm>
              <a:off x="271750" y="3380525"/>
              <a:ext cx="1876450" cy="81537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3"/>
            <p:cNvSpPr/>
            <p:nvPr/>
          </p:nvSpPr>
          <p:spPr>
            <a:xfrm>
              <a:off x="1828200" y="3808500"/>
              <a:ext cx="1499600" cy="387400"/>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0" name="Google Shape;280;p23"/>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81" name="Google Shape;281;p23"/>
          <p:cNvSpPr txBox="1"/>
          <p:nvPr>
            <p:ph idx="2" type="title"/>
          </p:nvPr>
        </p:nvSpPr>
        <p:spPr>
          <a:xfrm>
            <a:off x="1087250" y="1758450"/>
            <a:ext cx="1813800" cy="492600"/>
          </a:xfrm>
          <a:prstGeom prst="rect">
            <a:avLst/>
          </a:prstGeom>
          <a:noFill/>
        </p:spPr>
        <p:txBody>
          <a:bodyPr anchorCtr="0" anchor="b" bIns="91425" lIns="91425" spcFirstLastPara="1" rIns="91425" wrap="square" tIns="91425">
            <a:noAutofit/>
          </a:bodyPr>
          <a:lstStyle>
            <a:lvl1pPr lvl="0" rtl="0">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282" name="Google Shape;282;p23"/>
          <p:cNvSpPr txBox="1"/>
          <p:nvPr>
            <p:ph idx="1" type="subTitle"/>
          </p:nvPr>
        </p:nvSpPr>
        <p:spPr>
          <a:xfrm>
            <a:off x="1087250" y="2237950"/>
            <a:ext cx="1813800" cy="1663200"/>
          </a:xfrm>
          <a:prstGeom prst="rect">
            <a:avLst/>
          </a:prstGeom>
          <a:noFill/>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83" name="Google Shape;283;p23"/>
          <p:cNvSpPr txBox="1"/>
          <p:nvPr>
            <p:ph idx="3" type="title"/>
          </p:nvPr>
        </p:nvSpPr>
        <p:spPr>
          <a:xfrm>
            <a:off x="3665025" y="1758450"/>
            <a:ext cx="1813800" cy="492600"/>
          </a:xfrm>
          <a:prstGeom prst="rect">
            <a:avLst/>
          </a:prstGeom>
          <a:noFill/>
        </p:spPr>
        <p:txBody>
          <a:bodyPr anchorCtr="0" anchor="b" bIns="91425" lIns="91425" spcFirstLastPara="1" rIns="91425" wrap="square" tIns="91425">
            <a:noAutofit/>
          </a:bodyPr>
          <a:lstStyle>
            <a:lvl1pPr lvl="0" rtl="0">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284" name="Google Shape;284;p23"/>
          <p:cNvSpPr txBox="1"/>
          <p:nvPr>
            <p:ph idx="4" type="subTitle"/>
          </p:nvPr>
        </p:nvSpPr>
        <p:spPr>
          <a:xfrm>
            <a:off x="3665100" y="2237950"/>
            <a:ext cx="1813800" cy="1663200"/>
          </a:xfrm>
          <a:prstGeom prst="rect">
            <a:avLst/>
          </a:prstGeom>
          <a:noFill/>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85" name="Google Shape;285;p23"/>
          <p:cNvSpPr txBox="1"/>
          <p:nvPr>
            <p:ph idx="5" type="title"/>
          </p:nvPr>
        </p:nvSpPr>
        <p:spPr>
          <a:xfrm>
            <a:off x="6242950" y="1758450"/>
            <a:ext cx="1801200" cy="492600"/>
          </a:xfrm>
          <a:prstGeom prst="rect">
            <a:avLst/>
          </a:prstGeom>
          <a:noFill/>
        </p:spPr>
        <p:txBody>
          <a:bodyPr anchorCtr="0" anchor="b" bIns="91425" lIns="91425" spcFirstLastPara="1" rIns="91425" wrap="square" tIns="91425">
            <a:noAutofit/>
          </a:bodyPr>
          <a:lstStyle>
            <a:lvl1pPr lvl="0" rtl="0">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286" name="Google Shape;286;p23"/>
          <p:cNvSpPr txBox="1"/>
          <p:nvPr>
            <p:ph idx="6" type="subTitle"/>
          </p:nvPr>
        </p:nvSpPr>
        <p:spPr>
          <a:xfrm>
            <a:off x="6242950" y="2237950"/>
            <a:ext cx="1813800" cy="1663200"/>
          </a:xfrm>
          <a:prstGeom prst="rect">
            <a:avLst/>
          </a:prstGeom>
          <a:noFill/>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5">
    <p:spTree>
      <p:nvGrpSpPr>
        <p:cNvPr id="287" name="Shape 287"/>
        <p:cNvGrpSpPr/>
        <p:nvPr/>
      </p:nvGrpSpPr>
      <p:grpSpPr>
        <a:xfrm>
          <a:off x="0" y="0"/>
          <a:ext cx="0" cy="0"/>
          <a:chOff x="0" y="0"/>
          <a:chExt cx="0" cy="0"/>
        </a:xfrm>
      </p:grpSpPr>
      <p:sp>
        <p:nvSpPr>
          <p:cNvPr id="288" name="Google Shape;288;p24"/>
          <p:cNvSpPr txBox="1"/>
          <p:nvPr>
            <p:ph type="title"/>
          </p:nvPr>
        </p:nvSpPr>
        <p:spPr>
          <a:xfrm>
            <a:off x="717525" y="552990"/>
            <a:ext cx="7709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89" name="Google Shape;289;p24"/>
          <p:cNvSpPr txBox="1"/>
          <p:nvPr>
            <p:ph idx="2" type="title"/>
          </p:nvPr>
        </p:nvSpPr>
        <p:spPr>
          <a:xfrm>
            <a:off x="5441500" y="937950"/>
            <a:ext cx="2706900" cy="474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
        <p:nvSpPr>
          <p:cNvPr id="290" name="Google Shape;290;p24"/>
          <p:cNvSpPr txBox="1"/>
          <p:nvPr>
            <p:ph idx="1" type="subTitle"/>
          </p:nvPr>
        </p:nvSpPr>
        <p:spPr>
          <a:xfrm>
            <a:off x="5441500" y="1326294"/>
            <a:ext cx="3084600" cy="6282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91" name="Google Shape;291;p24"/>
          <p:cNvSpPr txBox="1"/>
          <p:nvPr>
            <p:ph idx="3" type="title"/>
          </p:nvPr>
        </p:nvSpPr>
        <p:spPr>
          <a:xfrm>
            <a:off x="4549625" y="2110397"/>
            <a:ext cx="2706900" cy="474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
        <p:nvSpPr>
          <p:cNvPr id="292" name="Google Shape;292;p24"/>
          <p:cNvSpPr txBox="1"/>
          <p:nvPr>
            <p:ph idx="4" type="subTitle"/>
          </p:nvPr>
        </p:nvSpPr>
        <p:spPr>
          <a:xfrm>
            <a:off x="4549625" y="2498741"/>
            <a:ext cx="3084600" cy="6282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93" name="Google Shape;293;p24"/>
          <p:cNvSpPr txBox="1"/>
          <p:nvPr>
            <p:ph idx="5" type="title"/>
          </p:nvPr>
        </p:nvSpPr>
        <p:spPr>
          <a:xfrm>
            <a:off x="5441500" y="3447503"/>
            <a:ext cx="2706900" cy="474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
        <p:nvSpPr>
          <p:cNvPr id="294" name="Google Shape;294;p24"/>
          <p:cNvSpPr txBox="1"/>
          <p:nvPr>
            <p:ph idx="6" type="subTitle"/>
          </p:nvPr>
        </p:nvSpPr>
        <p:spPr>
          <a:xfrm>
            <a:off x="5441500" y="3835847"/>
            <a:ext cx="3084600" cy="6282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CUSTOM_6">
    <p:spTree>
      <p:nvGrpSpPr>
        <p:cNvPr id="295" name="Shape 295"/>
        <p:cNvGrpSpPr/>
        <p:nvPr/>
      </p:nvGrpSpPr>
      <p:grpSpPr>
        <a:xfrm>
          <a:off x="0" y="0"/>
          <a:ext cx="0" cy="0"/>
          <a:chOff x="0" y="0"/>
          <a:chExt cx="0" cy="0"/>
        </a:xfrm>
      </p:grpSpPr>
      <p:grpSp>
        <p:nvGrpSpPr>
          <p:cNvPr id="296" name="Google Shape;296;p25"/>
          <p:cNvGrpSpPr/>
          <p:nvPr/>
        </p:nvGrpSpPr>
        <p:grpSpPr>
          <a:xfrm>
            <a:off x="-300" y="3427904"/>
            <a:ext cx="9143704" cy="1715603"/>
            <a:chOff x="377798" y="3469600"/>
            <a:chExt cx="7110743" cy="1334165"/>
          </a:xfrm>
        </p:grpSpPr>
        <p:sp>
          <p:nvSpPr>
            <p:cNvPr id="297" name="Google Shape;297;p25"/>
            <p:cNvSpPr/>
            <p:nvPr/>
          </p:nvSpPr>
          <p:spPr>
            <a:xfrm>
              <a:off x="2934275" y="3745525"/>
              <a:ext cx="1009075" cy="526875"/>
            </a:xfrm>
            <a:custGeom>
              <a:rect b="b" l="l" r="r" t="t"/>
              <a:pathLst>
                <a:path extrusionOk="0" h="21075" w="40363">
                  <a:moveTo>
                    <a:pt x="20277" y="1"/>
                  </a:moveTo>
                  <a:cubicBezTo>
                    <a:pt x="16705" y="1"/>
                    <a:pt x="13574" y="1834"/>
                    <a:pt x="11752" y="4608"/>
                  </a:cubicBezTo>
                  <a:cubicBezTo>
                    <a:pt x="11327" y="5242"/>
                    <a:pt x="10616" y="5583"/>
                    <a:pt x="9876" y="5583"/>
                  </a:cubicBezTo>
                  <a:cubicBezTo>
                    <a:pt x="9684" y="5583"/>
                    <a:pt x="9491" y="5560"/>
                    <a:pt x="9300" y="5513"/>
                  </a:cubicBezTo>
                  <a:cubicBezTo>
                    <a:pt x="8728" y="5382"/>
                    <a:pt x="8133" y="5299"/>
                    <a:pt x="7514" y="5299"/>
                  </a:cubicBezTo>
                  <a:cubicBezTo>
                    <a:pt x="3358" y="5299"/>
                    <a:pt x="1" y="8657"/>
                    <a:pt x="1" y="12812"/>
                  </a:cubicBezTo>
                  <a:cubicBezTo>
                    <a:pt x="1" y="16955"/>
                    <a:pt x="3358" y="20313"/>
                    <a:pt x="7514" y="20313"/>
                  </a:cubicBezTo>
                  <a:cubicBezTo>
                    <a:pt x="9204" y="20313"/>
                    <a:pt x="10764" y="19753"/>
                    <a:pt x="12026" y="18813"/>
                  </a:cubicBezTo>
                  <a:cubicBezTo>
                    <a:pt x="12454" y="18488"/>
                    <a:pt x="12967" y="18320"/>
                    <a:pt x="13478" y="18320"/>
                  </a:cubicBezTo>
                  <a:cubicBezTo>
                    <a:pt x="13905" y="18320"/>
                    <a:pt x="14331" y="18438"/>
                    <a:pt x="14705" y="18682"/>
                  </a:cubicBezTo>
                  <a:cubicBezTo>
                    <a:pt x="16312" y="19729"/>
                    <a:pt x="18217" y="20337"/>
                    <a:pt x="20277" y="20337"/>
                  </a:cubicBezTo>
                  <a:cubicBezTo>
                    <a:pt x="21361" y="20337"/>
                    <a:pt x="22396" y="20170"/>
                    <a:pt x="23373" y="19860"/>
                  </a:cubicBezTo>
                  <a:cubicBezTo>
                    <a:pt x="23615" y="19784"/>
                    <a:pt x="23866" y="19745"/>
                    <a:pt x="24114" y="19745"/>
                  </a:cubicBezTo>
                  <a:cubicBezTo>
                    <a:pt x="24525" y="19745"/>
                    <a:pt x="24929" y="19852"/>
                    <a:pt x="25278" y="20075"/>
                  </a:cubicBezTo>
                  <a:cubicBezTo>
                    <a:pt x="26314" y="20706"/>
                    <a:pt x="27516" y="21075"/>
                    <a:pt x="28814" y="21075"/>
                  </a:cubicBezTo>
                  <a:cubicBezTo>
                    <a:pt x="30409" y="21075"/>
                    <a:pt x="31886" y="20515"/>
                    <a:pt x="33041" y="19575"/>
                  </a:cubicBezTo>
                  <a:cubicBezTo>
                    <a:pt x="33472" y="19231"/>
                    <a:pt x="34006" y="19037"/>
                    <a:pt x="34544" y="19037"/>
                  </a:cubicBezTo>
                  <a:cubicBezTo>
                    <a:pt x="34808" y="19037"/>
                    <a:pt x="35072" y="19084"/>
                    <a:pt x="35327" y="19182"/>
                  </a:cubicBezTo>
                  <a:cubicBezTo>
                    <a:pt x="35743" y="19360"/>
                    <a:pt x="36208" y="19444"/>
                    <a:pt x="36684" y="19444"/>
                  </a:cubicBezTo>
                  <a:cubicBezTo>
                    <a:pt x="38720" y="19444"/>
                    <a:pt x="40363" y="17801"/>
                    <a:pt x="40363" y="15776"/>
                  </a:cubicBezTo>
                  <a:cubicBezTo>
                    <a:pt x="40363" y="13741"/>
                    <a:pt x="38720" y="12097"/>
                    <a:pt x="36684" y="12097"/>
                  </a:cubicBezTo>
                  <a:lnTo>
                    <a:pt x="36672" y="12097"/>
                  </a:lnTo>
                  <a:cubicBezTo>
                    <a:pt x="35827" y="12097"/>
                    <a:pt x="35029" y="11693"/>
                    <a:pt x="34600" y="10966"/>
                  </a:cubicBezTo>
                  <a:cubicBezTo>
                    <a:pt x="33838" y="9680"/>
                    <a:pt x="32660" y="8668"/>
                    <a:pt x="31231" y="8121"/>
                  </a:cubicBezTo>
                  <a:cubicBezTo>
                    <a:pt x="30612" y="7871"/>
                    <a:pt x="30100" y="7394"/>
                    <a:pt x="29874" y="6752"/>
                  </a:cubicBezTo>
                  <a:cubicBezTo>
                    <a:pt x="28469" y="2823"/>
                    <a:pt x="24706" y="1"/>
                    <a:pt x="202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5"/>
            <p:cNvSpPr/>
            <p:nvPr/>
          </p:nvSpPr>
          <p:spPr>
            <a:xfrm>
              <a:off x="4838100" y="3469600"/>
              <a:ext cx="2018425" cy="1053725"/>
            </a:xfrm>
            <a:custGeom>
              <a:rect b="b" l="l" r="r" t="t"/>
              <a:pathLst>
                <a:path extrusionOk="0" h="42149" w="80737">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5"/>
            <p:cNvSpPr/>
            <p:nvPr/>
          </p:nvSpPr>
          <p:spPr>
            <a:xfrm>
              <a:off x="377798" y="4155401"/>
              <a:ext cx="7110743" cy="648364"/>
            </a:xfrm>
            <a:custGeom>
              <a:rect b="b" l="l" r="r" t="t"/>
              <a:pathLst>
                <a:path extrusionOk="0" h="28409" w="285572">
                  <a:moveTo>
                    <a:pt x="1" y="1"/>
                  </a:moveTo>
                  <a:lnTo>
                    <a:pt x="1" y="28409"/>
                  </a:lnTo>
                  <a:lnTo>
                    <a:pt x="285572" y="28409"/>
                  </a:lnTo>
                  <a:lnTo>
                    <a:pt x="2855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25"/>
          <p:cNvSpPr txBox="1"/>
          <p:nvPr>
            <p:ph type="title"/>
          </p:nvPr>
        </p:nvSpPr>
        <p:spPr>
          <a:xfrm>
            <a:off x="717525" y="905150"/>
            <a:ext cx="2183400" cy="3727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5000"/>
              <a:buNone/>
              <a:defRPr sz="5000"/>
            </a:lvl1pPr>
            <a:lvl2pPr lvl="1" rtl="0" algn="r">
              <a:spcBef>
                <a:spcPts val="0"/>
              </a:spcBef>
              <a:spcAft>
                <a:spcPts val="0"/>
              </a:spcAft>
              <a:buSzPts val="5000"/>
              <a:buNone/>
              <a:defRPr sz="5000"/>
            </a:lvl2pPr>
            <a:lvl3pPr lvl="2" rtl="0" algn="r">
              <a:spcBef>
                <a:spcPts val="0"/>
              </a:spcBef>
              <a:spcAft>
                <a:spcPts val="0"/>
              </a:spcAft>
              <a:buSzPts val="5000"/>
              <a:buNone/>
              <a:defRPr sz="5000"/>
            </a:lvl3pPr>
            <a:lvl4pPr lvl="3" rtl="0" algn="r">
              <a:spcBef>
                <a:spcPts val="0"/>
              </a:spcBef>
              <a:spcAft>
                <a:spcPts val="0"/>
              </a:spcAft>
              <a:buSzPts val="5000"/>
              <a:buNone/>
              <a:defRPr sz="5000"/>
            </a:lvl4pPr>
            <a:lvl5pPr lvl="4" rtl="0" algn="r">
              <a:spcBef>
                <a:spcPts val="0"/>
              </a:spcBef>
              <a:spcAft>
                <a:spcPts val="0"/>
              </a:spcAft>
              <a:buSzPts val="5000"/>
              <a:buNone/>
              <a:defRPr sz="5000"/>
            </a:lvl5pPr>
            <a:lvl6pPr lvl="5" rtl="0" algn="r">
              <a:spcBef>
                <a:spcPts val="0"/>
              </a:spcBef>
              <a:spcAft>
                <a:spcPts val="0"/>
              </a:spcAft>
              <a:buSzPts val="5000"/>
              <a:buNone/>
              <a:defRPr sz="5000"/>
            </a:lvl6pPr>
            <a:lvl7pPr lvl="6" rtl="0" algn="r">
              <a:spcBef>
                <a:spcPts val="0"/>
              </a:spcBef>
              <a:spcAft>
                <a:spcPts val="0"/>
              </a:spcAft>
              <a:buSzPts val="5000"/>
              <a:buNone/>
              <a:defRPr sz="5000"/>
            </a:lvl7pPr>
            <a:lvl8pPr lvl="7" rtl="0" algn="r">
              <a:spcBef>
                <a:spcPts val="0"/>
              </a:spcBef>
              <a:spcAft>
                <a:spcPts val="0"/>
              </a:spcAft>
              <a:buSzPts val="5000"/>
              <a:buNone/>
              <a:defRPr sz="5000"/>
            </a:lvl8pPr>
            <a:lvl9pPr lvl="8" rtl="0" algn="r">
              <a:spcBef>
                <a:spcPts val="0"/>
              </a:spcBef>
              <a:spcAft>
                <a:spcPts val="0"/>
              </a:spcAft>
              <a:buSzPts val="5000"/>
              <a:buNone/>
              <a:defRPr sz="5000"/>
            </a:lvl9pPr>
          </a:lstStyle>
          <a:p/>
        </p:txBody>
      </p:sp>
      <p:sp>
        <p:nvSpPr>
          <p:cNvPr id="301" name="Google Shape;301;p25"/>
          <p:cNvSpPr txBox="1"/>
          <p:nvPr>
            <p:ph idx="1" type="subTitle"/>
          </p:nvPr>
        </p:nvSpPr>
        <p:spPr>
          <a:xfrm>
            <a:off x="3343550" y="1515050"/>
            <a:ext cx="1529100" cy="639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02" name="Google Shape;302;p25"/>
          <p:cNvSpPr txBox="1"/>
          <p:nvPr>
            <p:ph idx="2" type="title"/>
          </p:nvPr>
        </p:nvSpPr>
        <p:spPr>
          <a:xfrm>
            <a:off x="3343550" y="1130825"/>
            <a:ext cx="15291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atin typeface="Open Sans"/>
                <a:ea typeface="Open Sans"/>
                <a:cs typeface="Open Sans"/>
                <a:sym typeface="Open Sans"/>
              </a:defRPr>
            </a:lvl2pPr>
            <a:lvl3pPr lvl="2" rtl="0">
              <a:spcBef>
                <a:spcPts val="0"/>
              </a:spcBef>
              <a:spcAft>
                <a:spcPts val="0"/>
              </a:spcAft>
              <a:buNone/>
              <a:defRPr sz="1800">
                <a:latin typeface="Open Sans"/>
                <a:ea typeface="Open Sans"/>
                <a:cs typeface="Open Sans"/>
                <a:sym typeface="Open Sans"/>
              </a:defRPr>
            </a:lvl3pPr>
            <a:lvl4pPr lvl="3" rtl="0">
              <a:spcBef>
                <a:spcPts val="0"/>
              </a:spcBef>
              <a:spcAft>
                <a:spcPts val="0"/>
              </a:spcAft>
              <a:buNone/>
              <a:defRPr sz="1800">
                <a:latin typeface="Open Sans"/>
                <a:ea typeface="Open Sans"/>
                <a:cs typeface="Open Sans"/>
                <a:sym typeface="Open Sans"/>
              </a:defRPr>
            </a:lvl4pPr>
            <a:lvl5pPr lvl="4" rtl="0">
              <a:spcBef>
                <a:spcPts val="0"/>
              </a:spcBef>
              <a:spcAft>
                <a:spcPts val="0"/>
              </a:spcAft>
              <a:buNone/>
              <a:defRPr sz="1800">
                <a:latin typeface="Open Sans"/>
                <a:ea typeface="Open Sans"/>
                <a:cs typeface="Open Sans"/>
                <a:sym typeface="Open Sans"/>
              </a:defRPr>
            </a:lvl5pPr>
            <a:lvl6pPr lvl="5" rtl="0">
              <a:spcBef>
                <a:spcPts val="0"/>
              </a:spcBef>
              <a:spcAft>
                <a:spcPts val="0"/>
              </a:spcAft>
              <a:buNone/>
              <a:defRPr sz="1800">
                <a:latin typeface="Open Sans"/>
                <a:ea typeface="Open Sans"/>
                <a:cs typeface="Open Sans"/>
                <a:sym typeface="Open Sans"/>
              </a:defRPr>
            </a:lvl6pPr>
            <a:lvl7pPr lvl="6" rtl="0">
              <a:spcBef>
                <a:spcPts val="0"/>
              </a:spcBef>
              <a:spcAft>
                <a:spcPts val="0"/>
              </a:spcAft>
              <a:buNone/>
              <a:defRPr sz="1800">
                <a:latin typeface="Open Sans"/>
                <a:ea typeface="Open Sans"/>
                <a:cs typeface="Open Sans"/>
                <a:sym typeface="Open Sans"/>
              </a:defRPr>
            </a:lvl7pPr>
            <a:lvl8pPr lvl="7" rtl="0">
              <a:spcBef>
                <a:spcPts val="0"/>
              </a:spcBef>
              <a:spcAft>
                <a:spcPts val="0"/>
              </a:spcAft>
              <a:buNone/>
              <a:defRPr sz="1800">
                <a:latin typeface="Open Sans"/>
                <a:ea typeface="Open Sans"/>
                <a:cs typeface="Open Sans"/>
                <a:sym typeface="Open Sans"/>
              </a:defRPr>
            </a:lvl8pPr>
            <a:lvl9pPr lvl="8" rtl="0">
              <a:spcBef>
                <a:spcPts val="0"/>
              </a:spcBef>
              <a:spcAft>
                <a:spcPts val="0"/>
              </a:spcAft>
              <a:buNone/>
              <a:defRPr sz="1800">
                <a:latin typeface="Open Sans"/>
                <a:ea typeface="Open Sans"/>
                <a:cs typeface="Open Sans"/>
                <a:sym typeface="Open Sans"/>
              </a:defRPr>
            </a:lvl9pPr>
          </a:lstStyle>
          <a:p/>
        </p:txBody>
      </p:sp>
      <p:sp>
        <p:nvSpPr>
          <p:cNvPr id="303" name="Google Shape;303;p25"/>
          <p:cNvSpPr txBox="1"/>
          <p:nvPr>
            <p:ph idx="3" type="subTitle"/>
          </p:nvPr>
        </p:nvSpPr>
        <p:spPr>
          <a:xfrm>
            <a:off x="5120450" y="1515050"/>
            <a:ext cx="1529100" cy="639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04" name="Google Shape;304;p25"/>
          <p:cNvSpPr txBox="1"/>
          <p:nvPr>
            <p:ph idx="4" type="title"/>
          </p:nvPr>
        </p:nvSpPr>
        <p:spPr>
          <a:xfrm>
            <a:off x="5120463" y="1130825"/>
            <a:ext cx="15291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atin typeface="Open Sans"/>
                <a:ea typeface="Open Sans"/>
                <a:cs typeface="Open Sans"/>
                <a:sym typeface="Open Sans"/>
              </a:defRPr>
            </a:lvl2pPr>
            <a:lvl3pPr lvl="2" rtl="0">
              <a:spcBef>
                <a:spcPts val="0"/>
              </a:spcBef>
              <a:spcAft>
                <a:spcPts val="0"/>
              </a:spcAft>
              <a:buNone/>
              <a:defRPr sz="1800">
                <a:latin typeface="Open Sans"/>
                <a:ea typeface="Open Sans"/>
                <a:cs typeface="Open Sans"/>
                <a:sym typeface="Open Sans"/>
              </a:defRPr>
            </a:lvl3pPr>
            <a:lvl4pPr lvl="3" rtl="0">
              <a:spcBef>
                <a:spcPts val="0"/>
              </a:spcBef>
              <a:spcAft>
                <a:spcPts val="0"/>
              </a:spcAft>
              <a:buNone/>
              <a:defRPr sz="1800">
                <a:latin typeface="Open Sans"/>
                <a:ea typeface="Open Sans"/>
                <a:cs typeface="Open Sans"/>
                <a:sym typeface="Open Sans"/>
              </a:defRPr>
            </a:lvl4pPr>
            <a:lvl5pPr lvl="4" rtl="0">
              <a:spcBef>
                <a:spcPts val="0"/>
              </a:spcBef>
              <a:spcAft>
                <a:spcPts val="0"/>
              </a:spcAft>
              <a:buNone/>
              <a:defRPr sz="1800">
                <a:latin typeface="Open Sans"/>
                <a:ea typeface="Open Sans"/>
                <a:cs typeface="Open Sans"/>
                <a:sym typeface="Open Sans"/>
              </a:defRPr>
            </a:lvl5pPr>
            <a:lvl6pPr lvl="5" rtl="0">
              <a:spcBef>
                <a:spcPts val="0"/>
              </a:spcBef>
              <a:spcAft>
                <a:spcPts val="0"/>
              </a:spcAft>
              <a:buNone/>
              <a:defRPr sz="1800">
                <a:latin typeface="Open Sans"/>
                <a:ea typeface="Open Sans"/>
                <a:cs typeface="Open Sans"/>
                <a:sym typeface="Open Sans"/>
              </a:defRPr>
            </a:lvl6pPr>
            <a:lvl7pPr lvl="6" rtl="0">
              <a:spcBef>
                <a:spcPts val="0"/>
              </a:spcBef>
              <a:spcAft>
                <a:spcPts val="0"/>
              </a:spcAft>
              <a:buNone/>
              <a:defRPr sz="1800">
                <a:latin typeface="Open Sans"/>
                <a:ea typeface="Open Sans"/>
                <a:cs typeface="Open Sans"/>
                <a:sym typeface="Open Sans"/>
              </a:defRPr>
            </a:lvl7pPr>
            <a:lvl8pPr lvl="7" rtl="0">
              <a:spcBef>
                <a:spcPts val="0"/>
              </a:spcBef>
              <a:spcAft>
                <a:spcPts val="0"/>
              </a:spcAft>
              <a:buNone/>
              <a:defRPr sz="1800">
                <a:latin typeface="Open Sans"/>
                <a:ea typeface="Open Sans"/>
                <a:cs typeface="Open Sans"/>
                <a:sym typeface="Open Sans"/>
              </a:defRPr>
            </a:lvl8pPr>
            <a:lvl9pPr lvl="8" rtl="0">
              <a:spcBef>
                <a:spcPts val="0"/>
              </a:spcBef>
              <a:spcAft>
                <a:spcPts val="0"/>
              </a:spcAft>
              <a:buNone/>
              <a:defRPr sz="1800">
                <a:latin typeface="Open Sans"/>
                <a:ea typeface="Open Sans"/>
                <a:cs typeface="Open Sans"/>
                <a:sym typeface="Open Sans"/>
              </a:defRPr>
            </a:lvl9pPr>
          </a:lstStyle>
          <a:p/>
        </p:txBody>
      </p:sp>
      <p:sp>
        <p:nvSpPr>
          <p:cNvPr id="305" name="Google Shape;305;p25"/>
          <p:cNvSpPr txBox="1"/>
          <p:nvPr>
            <p:ph idx="5" type="subTitle"/>
          </p:nvPr>
        </p:nvSpPr>
        <p:spPr>
          <a:xfrm>
            <a:off x="6897375" y="1515050"/>
            <a:ext cx="1529100" cy="639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06" name="Google Shape;306;p25"/>
          <p:cNvSpPr txBox="1"/>
          <p:nvPr>
            <p:ph idx="6" type="title"/>
          </p:nvPr>
        </p:nvSpPr>
        <p:spPr>
          <a:xfrm>
            <a:off x="6897375" y="1130825"/>
            <a:ext cx="15291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atin typeface="Open Sans"/>
                <a:ea typeface="Open Sans"/>
                <a:cs typeface="Open Sans"/>
                <a:sym typeface="Open Sans"/>
              </a:defRPr>
            </a:lvl2pPr>
            <a:lvl3pPr lvl="2" rtl="0">
              <a:spcBef>
                <a:spcPts val="0"/>
              </a:spcBef>
              <a:spcAft>
                <a:spcPts val="0"/>
              </a:spcAft>
              <a:buNone/>
              <a:defRPr sz="1800">
                <a:latin typeface="Open Sans"/>
                <a:ea typeface="Open Sans"/>
                <a:cs typeface="Open Sans"/>
                <a:sym typeface="Open Sans"/>
              </a:defRPr>
            </a:lvl3pPr>
            <a:lvl4pPr lvl="3" rtl="0">
              <a:spcBef>
                <a:spcPts val="0"/>
              </a:spcBef>
              <a:spcAft>
                <a:spcPts val="0"/>
              </a:spcAft>
              <a:buNone/>
              <a:defRPr sz="1800">
                <a:latin typeface="Open Sans"/>
                <a:ea typeface="Open Sans"/>
                <a:cs typeface="Open Sans"/>
                <a:sym typeface="Open Sans"/>
              </a:defRPr>
            </a:lvl4pPr>
            <a:lvl5pPr lvl="4" rtl="0">
              <a:spcBef>
                <a:spcPts val="0"/>
              </a:spcBef>
              <a:spcAft>
                <a:spcPts val="0"/>
              </a:spcAft>
              <a:buNone/>
              <a:defRPr sz="1800">
                <a:latin typeface="Open Sans"/>
                <a:ea typeface="Open Sans"/>
                <a:cs typeface="Open Sans"/>
                <a:sym typeface="Open Sans"/>
              </a:defRPr>
            </a:lvl5pPr>
            <a:lvl6pPr lvl="5" rtl="0">
              <a:spcBef>
                <a:spcPts val="0"/>
              </a:spcBef>
              <a:spcAft>
                <a:spcPts val="0"/>
              </a:spcAft>
              <a:buNone/>
              <a:defRPr sz="1800">
                <a:latin typeface="Open Sans"/>
                <a:ea typeface="Open Sans"/>
                <a:cs typeface="Open Sans"/>
                <a:sym typeface="Open Sans"/>
              </a:defRPr>
            </a:lvl6pPr>
            <a:lvl7pPr lvl="6" rtl="0">
              <a:spcBef>
                <a:spcPts val="0"/>
              </a:spcBef>
              <a:spcAft>
                <a:spcPts val="0"/>
              </a:spcAft>
              <a:buNone/>
              <a:defRPr sz="1800">
                <a:latin typeface="Open Sans"/>
                <a:ea typeface="Open Sans"/>
                <a:cs typeface="Open Sans"/>
                <a:sym typeface="Open Sans"/>
              </a:defRPr>
            </a:lvl7pPr>
            <a:lvl8pPr lvl="7" rtl="0">
              <a:spcBef>
                <a:spcPts val="0"/>
              </a:spcBef>
              <a:spcAft>
                <a:spcPts val="0"/>
              </a:spcAft>
              <a:buNone/>
              <a:defRPr sz="1800">
                <a:latin typeface="Open Sans"/>
                <a:ea typeface="Open Sans"/>
                <a:cs typeface="Open Sans"/>
                <a:sym typeface="Open Sans"/>
              </a:defRPr>
            </a:lvl8pPr>
            <a:lvl9pPr lvl="8" rtl="0">
              <a:spcBef>
                <a:spcPts val="0"/>
              </a:spcBef>
              <a:spcAft>
                <a:spcPts val="0"/>
              </a:spcAft>
              <a:buNone/>
              <a:defRPr sz="1800">
                <a:latin typeface="Open Sans"/>
                <a:ea typeface="Open Sans"/>
                <a:cs typeface="Open Sans"/>
                <a:sym typeface="Open Sans"/>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3">
  <p:cSld name="CUSTOM_13">
    <p:bg>
      <p:bgPr>
        <a:solidFill>
          <a:schemeClr val="dk2"/>
        </a:solidFill>
      </p:bgPr>
    </p:bg>
    <p:spTree>
      <p:nvGrpSpPr>
        <p:cNvPr id="307" name="Shape 307"/>
        <p:cNvGrpSpPr/>
        <p:nvPr/>
      </p:nvGrpSpPr>
      <p:grpSpPr>
        <a:xfrm>
          <a:off x="0" y="0"/>
          <a:ext cx="0" cy="0"/>
          <a:chOff x="0" y="0"/>
          <a:chExt cx="0" cy="0"/>
        </a:xfrm>
      </p:grpSpPr>
      <p:sp>
        <p:nvSpPr>
          <p:cNvPr id="308" name="Google Shape;308;p26"/>
          <p:cNvSpPr/>
          <p:nvPr/>
        </p:nvSpPr>
        <p:spPr>
          <a:xfrm flipH="1">
            <a:off x="3222649" y="1592997"/>
            <a:ext cx="5854826" cy="2933425"/>
          </a:xfrm>
          <a:custGeom>
            <a:rect b="b" l="l" r="r" t="t"/>
            <a:pathLst>
              <a:path extrusionOk="0" h="113205" w="225946">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31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6"/>
          <p:cNvSpPr/>
          <p:nvPr/>
        </p:nvSpPr>
        <p:spPr>
          <a:xfrm>
            <a:off x="70" y="850947"/>
            <a:ext cx="8179245" cy="4098021"/>
          </a:xfrm>
          <a:custGeom>
            <a:rect b="b" l="l" r="r" t="t"/>
            <a:pathLst>
              <a:path extrusionOk="0" h="113205" w="225946">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6"/>
          <p:cNvSpPr/>
          <p:nvPr/>
        </p:nvSpPr>
        <p:spPr>
          <a:xfrm>
            <a:off x="82" y="3040134"/>
            <a:ext cx="9143830" cy="2103365"/>
          </a:xfrm>
          <a:custGeom>
            <a:rect b="b" l="l" r="r" t="t"/>
            <a:pathLst>
              <a:path extrusionOk="0" h="58104" w="252592">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6"/>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12" name="Google Shape;312;p26"/>
          <p:cNvSpPr txBox="1"/>
          <p:nvPr>
            <p:ph idx="1" type="subTitle"/>
          </p:nvPr>
        </p:nvSpPr>
        <p:spPr>
          <a:xfrm>
            <a:off x="1162550" y="2509075"/>
            <a:ext cx="1984800" cy="1151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313" name="Google Shape;313;p26"/>
          <p:cNvSpPr txBox="1"/>
          <p:nvPr>
            <p:ph idx="2" type="title"/>
          </p:nvPr>
        </p:nvSpPr>
        <p:spPr>
          <a:xfrm>
            <a:off x="1162538" y="3737250"/>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314" name="Google Shape;314;p26"/>
          <p:cNvSpPr txBox="1"/>
          <p:nvPr>
            <p:ph idx="3" type="subTitle"/>
          </p:nvPr>
        </p:nvSpPr>
        <p:spPr>
          <a:xfrm>
            <a:off x="3579600" y="2509075"/>
            <a:ext cx="1984800" cy="1151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315" name="Google Shape;315;p26"/>
          <p:cNvSpPr txBox="1"/>
          <p:nvPr>
            <p:ph idx="4" type="title"/>
          </p:nvPr>
        </p:nvSpPr>
        <p:spPr>
          <a:xfrm>
            <a:off x="3579588" y="3737250"/>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316" name="Google Shape;316;p26"/>
          <p:cNvSpPr txBox="1"/>
          <p:nvPr>
            <p:ph idx="5" type="subTitle"/>
          </p:nvPr>
        </p:nvSpPr>
        <p:spPr>
          <a:xfrm>
            <a:off x="5996650" y="2509075"/>
            <a:ext cx="1984800" cy="1151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317" name="Google Shape;317;p26"/>
          <p:cNvSpPr txBox="1"/>
          <p:nvPr>
            <p:ph idx="6" type="title"/>
          </p:nvPr>
        </p:nvSpPr>
        <p:spPr>
          <a:xfrm>
            <a:off x="5996638" y="3737250"/>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8_1">
    <p:bg>
      <p:bgPr>
        <a:solidFill>
          <a:schemeClr val="dk2"/>
        </a:solidFill>
      </p:bgPr>
    </p:bg>
    <p:spTree>
      <p:nvGrpSpPr>
        <p:cNvPr id="318" name="Shape 318"/>
        <p:cNvGrpSpPr/>
        <p:nvPr/>
      </p:nvGrpSpPr>
      <p:grpSpPr>
        <a:xfrm>
          <a:off x="0" y="0"/>
          <a:ext cx="0" cy="0"/>
          <a:chOff x="0" y="0"/>
          <a:chExt cx="0" cy="0"/>
        </a:xfrm>
      </p:grpSpPr>
      <p:sp>
        <p:nvSpPr>
          <p:cNvPr id="319" name="Google Shape;319;p27"/>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20" name="Google Shape;320;p27"/>
          <p:cNvSpPr txBox="1"/>
          <p:nvPr>
            <p:ph idx="2" type="title"/>
          </p:nvPr>
        </p:nvSpPr>
        <p:spPr>
          <a:xfrm>
            <a:off x="720000" y="2440811"/>
            <a:ext cx="22320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321" name="Google Shape;321;p27"/>
          <p:cNvSpPr txBox="1"/>
          <p:nvPr>
            <p:ph idx="1" type="subTitle"/>
          </p:nvPr>
        </p:nvSpPr>
        <p:spPr>
          <a:xfrm>
            <a:off x="720000" y="2948461"/>
            <a:ext cx="2232000" cy="83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322" name="Google Shape;322;p27"/>
          <p:cNvSpPr txBox="1"/>
          <p:nvPr>
            <p:ph idx="3" type="title"/>
          </p:nvPr>
        </p:nvSpPr>
        <p:spPr>
          <a:xfrm>
            <a:off x="3456581" y="2440811"/>
            <a:ext cx="22320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323" name="Google Shape;323;p27"/>
          <p:cNvSpPr txBox="1"/>
          <p:nvPr>
            <p:ph idx="4" type="subTitle"/>
          </p:nvPr>
        </p:nvSpPr>
        <p:spPr>
          <a:xfrm>
            <a:off x="3457163" y="2948461"/>
            <a:ext cx="2232000" cy="83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324" name="Google Shape;324;p27"/>
          <p:cNvSpPr txBox="1"/>
          <p:nvPr>
            <p:ph idx="5" type="title"/>
          </p:nvPr>
        </p:nvSpPr>
        <p:spPr>
          <a:xfrm>
            <a:off x="6194325" y="2440811"/>
            <a:ext cx="22320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325" name="Google Shape;325;p27"/>
          <p:cNvSpPr txBox="1"/>
          <p:nvPr>
            <p:ph idx="6" type="subTitle"/>
          </p:nvPr>
        </p:nvSpPr>
        <p:spPr>
          <a:xfrm>
            <a:off x="6194325" y="2948461"/>
            <a:ext cx="2232000" cy="83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grpSp>
        <p:nvGrpSpPr>
          <p:cNvPr id="326" name="Google Shape;326;p27"/>
          <p:cNvGrpSpPr/>
          <p:nvPr/>
        </p:nvGrpSpPr>
        <p:grpSpPr>
          <a:xfrm flipH="1">
            <a:off x="36826" y="-6"/>
            <a:ext cx="1430732" cy="1059983"/>
            <a:chOff x="7676452" y="-6"/>
            <a:chExt cx="1430732" cy="1059983"/>
          </a:xfrm>
        </p:grpSpPr>
        <p:grpSp>
          <p:nvGrpSpPr>
            <p:cNvPr id="327" name="Google Shape;327;p27"/>
            <p:cNvGrpSpPr/>
            <p:nvPr/>
          </p:nvGrpSpPr>
          <p:grpSpPr>
            <a:xfrm rot="10690018">
              <a:off x="7690194" y="79769"/>
              <a:ext cx="1152535" cy="877616"/>
              <a:chOff x="3077675" y="6690087"/>
              <a:chExt cx="2525088" cy="1922768"/>
            </a:xfrm>
          </p:grpSpPr>
          <p:sp>
            <p:nvSpPr>
              <p:cNvPr id="328" name="Google Shape;328;p27"/>
              <p:cNvSpPr/>
              <p:nvPr/>
            </p:nvSpPr>
            <p:spPr>
              <a:xfrm>
                <a:off x="3538754" y="6690087"/>
                <a:ext cx="2064009" cy="1922768"/>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7"/>
              <p:cNvSpPr/>
              <p:nvPr/>
            </p:nvSpPr>
            <p:spPr>
              <a:xfrm>
                <a:off x="3077675" y="7144734"/>
                <a:ext cx="1927197" cy="1319656"/>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7"/>
              <p:cNvSpPr/>
              <p:nvPr/>
            </p:nvSpPr>
            <p:spPr>
              <a:xfrm>
                <a:off x="4083257" y="7963826"/>
                <a:ext cx="485028" cy="66056"/>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7"/>
              <p:cNvSpPr/>
              <p:nvPr/>
            </p:nvSpPr>
            <p:spPr>
              <a:xfrm>
                <a:off x="4465836" y="7206782"/>
                <a:ext cx="184066" cy="404227"/>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 name="Google Shape;332;p27"/>
            <p:cNvGrpSpPr/>
            <p:nvPr/>
          </p:nvGrpSpPr>
          <p:grpSpPr>
            <a:xfrm rot="8905895">
              <a:off x="8402486" y="210113"/>
              <a:ext cx="491590" cy="778812"/>
              <a:chOff x="-1904298" y="1056455"/>
              <a:chExt cx="581725" cy="921611"/>
            </a:xfrm>
          </p:grpSpPr>
          <p:sp>
            <p:nvSpPr>
              <p:cNvPr id="333" name="Google Shape;333;p27"/>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7"/>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5" name="Google Shape;335;p27"/>
            <p:cNvSpPr/>
            <p:nvPr/>
          </p:nvSpPr>
          <p:spPr>
            <a:xfrm flipH="1" rot="10800000">
              <a:off x="7676500" y="-6"/>
              <a:ext cx="1430684" cy="365231"/>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 name="Google Shape;336;p27"/>
          <p:cNvGrpSpPr/>
          <p:nvPr/>
        </p:nvGrpSpPr>
        <p:grpSpPr>
          <a:xfrm flipH="1">
            <a:off x="5195593" y="4090039"/>
            <a:ext cx="3948417" cy="1053464"/>
            <a:chOff x="271750" y="3380525"/>
            <a:chExt cx="3056050" cy="815375"/>
          </a:xfrm>
        </p:grpSpPr>
        <p:sp>
          <p:nvSpPr>
            <p:cNvPr id="337" name="Google Shape;337;p27"/>
            <p:cNvSpPr/>
            <p:nvPr/>
          </p:nvSpPr>
          <p:spPr>
            <a:xfrm>
              <a:off x="271750" y="3380525"/>
              <a:ext cx="1876450" cy="81537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7"/>
            <p:cNvSpPr/>
            <p:nvPr/>
          </p:nvSpPr>
          <p:spPr>
            <a:xfrm>
              <a:off x="1828200" y="3808500"/>
              <a:ext cx="1499600" cy="387400"/>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5">
  <p:cSld name="CUSTOM_3_1_2_1">
    <p:spTree>
      <p:nvGrpSpPr>
        <p:cNvPr id="339" name="Shape 339"/>
        <p:cNvGrpSpPr/>
        <p:nvPr/>
      </p:nvGrpSpPr>
      <p:grpSpPr>
        <a:xfrm>
          <a:off x="0" y="0"/>
          <a:ext cx="0" cy="0"/>
          <a:chOff x="0" y="0"/>
          <a:chExt cx="0" cy="0"/>
        </a:xfrm>
      </p:grpSpPr>
      <p:sp>
        <p:nvSpPr>
          <p:cNvPr id="340" name="Google Shape;340;p28"/>
          <p:cNvSpPr txBox="1"/>
          <p:nvPr>
            <p:ph type="title"/>
          </p:nvPr>
        </p:nvSpPr>
        <p:spPr>
          <a:xfrm>
            <a:off x="720000" y="2919070"/>
            <a:ext cx="21600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41" name="Google Shape;341;p28"/>
          <p:cNvSpPr txBox="1"/>
          <p:nvPr>
            <p:ph idx="1" type="subTitle"/>
          </p:nvPr>
        </p:nvSpPr>
        <p:spPr>
          <a:xfrm>
            <a:off x="720000" y="3426762"/>
            <a:ext cx="21600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342" name="Google Shape;342;p28"/>
          <p:cNvSpPr txBox="1"/>
          <p:nvPr>
            <p:ph idx="2" type="title"/>
          </p:nvPr>
        </p:nvSpPr>
        <p:spPr>
          <a:xfrm>
            <a:off x="6263800" y="2919050"/>
            <a:ext cx="21600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43" name="Google Shape;343;p28"/>
          <p:cNvSpPr txBox="1"/>
          <p:nvPr>
            <p:ph idx="3" type="subTitle"/>
          </p:nvPr>
        </p:nvSpPr>
        <p:spPr>
          <a:xfrm>
            <a:off x="6263800" y="3426750"/>
            <a:ext cx="21600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344" name="Google Shape;344;p28"/>
          <p:cNvSpPr txBox="1"/>
          <p:nvPr>
            <p:ph idx="4" type="title"/>
          </p:nvPr>
        </p:nvSpPr>
        <p:spPr>
          <a:xfrm>
            <a:off x="3492000" y="2919050"/>
            <a:ext cx="21600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45" name="Google Shape;345;p28"/>
          <p:cNvSpPr txBox="1"/>
          <p:nvPr>
            <p:ph idx="5" type="subTitle"/>
          </p:nvPr>
        </p:nvSpPr>
        <p:spPr>
          <a:xfrm>
            <a:off x="3492000" y="3426765"/>
            <a:ext cx="21600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346" name="Google Shape;346;p28"/>
          <p:cNvSpPr txBox="1"/>
          <p:nvPr>
            <p:ph idx="6" type="title"/>
          </p:nvPr>
        </p:nvSpPr>
        <p:spPr>
          <a:xfrm>
            <a:off x="720000" y="554400"/>
            <a:ext cx="7704000" cy="57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47" name="Google Shape;347;p28"/>
          <p:cNvGrpSpPr/>
          <p:nvPr/>
        </p:nvGrpSpPr>
        <p:grpSpPr>
          <a:xfrm>
            <a:off x="7676452" y="-6"/>
            <a:ext cx="1430732" cy="1059983"/>
            <a:chOff x="7676452" y="-6"/>
            <a:chExt cx="1430732" cy="1059983"/>
          </a:xfrm>
        </p:grpSpPr>
        <p:grpSp>
          <p:nvGrpSpPr>
            <p:cNvPr id="348" name="Google Shape;348;p28"/>
            <p:cNvGrpSpPr/>
            <p:nvPr/>
          </p:nvGrpSpPr>
          <p:grpSpPr>
            <a:xfrm rot="10690018">
              <a:off x="7690194" y="79769"/>
              <a:ext cx="1152535" cy="877616"/>
              <a:chOff x="3077675" y="6690087"/>
              <a:chExt cx="2525088" cy="1922768"/>
            </a:xfrm>
          </p:grpSpPr>
          <p:sp>
            <p:nvSpPr>
              <p:cNvPr id="349" name="Google Shape;349;p28"/>
              <p:cNvSpPr/>
              <p:nvPr/>
            </p:nvSpPr>
            <p:spPr>
              <a:xfrm>
                <a:off x="3538754" y="6690087"/>
                <a:ext cx="2064009" cy="1922768"/>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8"/>
              <p:cNvSpPr/>
              <p:nvPr/>
            </p:nvSpPr>
            <p:spPr>
              <a:xfrm>
                <a:off x="3077675" y="7144734"/>
                <a:ext cx="1927197" cy="1319656"/>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8"/>
              <p:cNvSpPr/>
              <p:nvPr/>
            </p:nvSpPr>
            <p:spPr>
              <a:xfrm>
                <a:off x="4083257" y="7963826"/>
                <a:ext cx="485028" cy="66056"/>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8"/>
              <p:cNvSpPr/>
              <p:nvPr/>
            </p:nvSpPr>
            <p:spPr>
              <a:xfrm>
                <a:off x="4465836" y="7206782"/>
                <a:ext cx="184066" cy="404227"/>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28"/>
            <p:cNvGrpSpPr/>
            <p:nvPr/>
          </p:nvGrpSpPr>
          <p:grpSpPr>
            <a:xfrm rot="8905895">
              <a:off x="8402486" y="210113"/>
              <a:ext cx="491590" cy="778812"/>
              <a:chOff x="-1904298" y="1056455"/>
              <a:chExt cx="581725" cy="921611"/>
            </a:xfrm>
          </p:grpSpPr>
          <p:sp>
            <p:nvSpPr>
              <p:cNvPr id="354" name="Google Shape;354;p28"/>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8"/>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28"/>
            <p:cNvSpPr/>
            <p:nvPr/>
          </p:nvSpPr>
          <p:spPr>
            <a:xfrm flipH="1" rot="10800000">
              <a:off x="7676500" y="-6"/>
              <a:ext cx="1430684" cy="365231"/>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 name="Google Shape;357;p28"/>
          <p:cNvGrpSpPr/>
          <p:nvPr/>
        </p:nvGrpSpPr>
        <p:grpSpPr>
          <a:xfrm>
            <a:off x="-7" y="4090039"/>
            <a:ext cx="3948417" cy="1053464"/>
            <a:chOff x="271750" y="3380525"/>
            <a:chExt cx="3056050" cy="815375"/>
          </a:xfrm>
        </p:grpSpPr>
        <p:sp>
          <p:nvSpPr>
            <p:cNvPr id="358" name="Google Shape;358;p28"/>
            <p:cNvSpPr/>
            <p:nvPr/>
          </p:nvSpPr>
          <p:spPr>
            <a:xfrm>
              <a:off x="271750" y="3380525"/>
              <a:ext cx="1876450" cy="81537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8"/>
            <p:cNvSpPr/>
            <p:nvPr/>
          </p:nvSpPr>
          <p:spPr>
            <a:xfrm>
              <a:off x="1828200" y="3808500"/>
              <a:ext cx="1499600" cy="387400"/>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7">
    <p:bg>
      <p:bgPr>
        <a:solidFill>
          <a:schemeClr val="dk2"/>
        </a:solidFill>
      </p:bgPr>
    </p:bg>
    <p:spTree>
      <p:nvGrpSpPr>
        <p:cNvPr id="360" name="Shape 360"/>
        <p:cNvGrpSpPr/>
        <p:nvPr/>
      </p:nvGrpSpPr>
      <p:grpSpPr>
        <a:xfrm>
          <a:off x="0" y="0"/>
          <a:ext cx="0" cy="0"/>
          <a:chOff x="0" y="0"/>
          <a:chExt cx="0" cy="0"/>
        </a:xfrm>
      </p:grpSpPr>
      <p:sp>
        <p:nvSpPr>
          <p:cNvPr id="361" name="Google Shape;361;p29"/>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362" name="Google Shape;362;p29"/>
          <p:cNvGrpSpPr/>
          <p:nvPr/>
        </p:nvGrpSpPr>
        <p:grpSpPr>
          <a:xfrm>
            <a:off x="5496559" y="4259725"/>
            <a:ext cx="3647441" cy="883785"/>
            <a:chOff x="5496559" y="4280025"/>
            <a:chExt cx="3647441" cy="883785"/>
          </a:xfrm>
        </p:grpSpPr>
        <p:sp>
          <p:nvSpPr>
            <p:cNvPr id="363" name="Google Shape;363;p29"/>
            <p:cNvSpPr/>
            <p:nvPr/>
          </p:nvSpPr>
          <p:spPr>
            <a:xfrm flipH="1">
              <a:off x="7110116" y="4280025"/>
              <a:ext cx="2033884" cy="88378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9"/>
            <p:cNvSpPr/>
            <p:nvPr/>
          </p:nvSpPr>
          <p:spPr>
            <a:xfrm>
              <a:off x="5496559" y="4663290"/>
              <a:ext cx="1937483" cy="500521"/>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4">
    <p:spTree>
      <p:nvGrpSpPr>
        <p:cNvPr id="365" name="Shape 365"/>
        <p:cNvGrpSpPr/>
        <p:nvPr/>
      </p:nvGrpSpPr>
      <p:grpSpPr>
        <a:xfrm>
          <a:off x="0" y="0"/>
          <a:ext cx="0" cy="0"/>
          <a:chOff x="0" y="0"/>
          <a:chExt cx="0" cy="0"/>
        </a:xfrm>
      </p:grpSpPr>
      <p:grpSp>
        <p:nvGrpSpPr>
          <p:cNvPr id="366" name="Google Shape;366;p30"/>
          <p:cNvGrpSpPr/>
          <p:nvPr/>
        </p:nvGrpSpPr>
        <p:grpSpPr>
          <a:xfrm rot="-199848">
            <a:off x="7416046" y="3853117"/>
            <a:ext cx="581719" cy="921601"/>
            <a:chOff x="-1904298" y="1056455"/>
            <a:chExt cx="581725" cy="921611"/>
          </a:xfrm>
        </p:grpSpPr>
        <p:sp>
          <p:nvSpPr>
            <p:cNvPr id="367" name="Google Shape;367;p30"/>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0"/>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 name="Google Shape;369;p30"/>
          <p:cNvGrpSpPr/>
          <p:nvPr/>
        </p:nvGrpSpPr>
        <p:grpSpPr>
          <a:xfrm>
            <a:off x="6704539" y="3934149"/>
            <a:ext cx="878448" cy="863379"/>
            <a:chOff x="-5358445" y="839844"/>
            <a:chExt cx="1391711" cy="1367837"/>
          </a:xfrm>
        </p:grpSpPr>
        <p:sp>
          <p:nvSpPr>
            <p:cNvPr id="370" name="Google Shape;370;p30"/>
            <p:cNvSpPr/>
            <p:nvPr/>
          </p:nvSpPr>
          <p:spPr>
            <a:xfrm>
              <a:off x="-5358445" y="839844"/>
              <a:ext cx="1391711" cy="1367419"/>
            </a:xfrm>
            <a:custGeom>
              <a:rect b="b" l="l" r="r" t="t"/>
              <a:pathLst>
                <a:path extrusionOk="0" h="49029" w="4990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0"/>
            <p:cNvSpPr/>
            <p:nvPr/>
          </p:nvSpPr>
          <p:spPr>
            <a:xfrm>
              <a:off x="-5168235" y="1050330"/>
              <a:ext cx="1163208" cy="1157351"/>
            </a:xfrm>
            <a:custGeom>
              <a:rect b="b" l="l" r="r" t="t"/>
              <a:pathLst>
                <a:path extrusionOk="0" h="41497" w="41707">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 name="Google Shape;372;p30"/>
          <p:cNvGrpSpPr/>
          <p:nvPr/>
        </p:nvGrpSpPr>
        <p:grpSpPr>
          <a:xfrm rot="-1263781">
            <a:off x="7715407" y="4030012"/>
            <a:ext cx="890375" cy="822935"/>
            <a:chOff x="-1855532" y="1600966"/>
            <a:chExt cx="890361" cy="822923"/>
          </a:xfrm>
        </p:grpSpPr>
        <p:sp>
          <p:nvSpPr>
            <p:cNvPr id="373" name="Google Shape;373;p30"/>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0"/>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30"/>
          <p:cNvGrpSpPr/>
          <p:nvPr/>
        </p:nvGrpSpPr>
        <p:grpSpPr>
          <a:xfrm>
            <a:off x="1" y="2854047"/>
            <a:ext cx="9144001" cy="2289456"/>
            <a:chOff x="271750" y="2423875"/>
            <a:chExt cx="7077400" cy="1772025"/>
          </a:xfrm>
        </p:grpSpPr>
        <p:sp>
          <p:nvSpPr>
            <p:cNvPr id="376" name="Google Shape;376;p30"/>
            <p:cNvSpPr/>
            <p:nvPr/>
          </p:nvSpPr>
          <p:spPr>
            <a:xfrm>
              <a:off x="277700" y="2423875"/>
              <a:ext cx="7071450" cy="1772025"/>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0"/>
            <p:cNvSpPr/>
            <p:nvPr/>
          </p:nvSpPr>
          <p:spPr>
            <a:xfrm>
              <a:off x="271750" y="3380525"/>
              <a:ext cx="1876450" cy="81537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0"/>
            <p:cNvSpPr/>
            <p:nvPr/>
          </p:nvSpPr>
          <p:spPr>
            <a:xfrm>
              <a:off x="1828200" y="3808500"/>
              <a:ext cx="1499600" cy="387400"/>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9" name="Google Shape;379;p30"/>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380" name="Google Shape;380;p30"/>
          <p:cNvSpPr txBox="1"/>
          <p:nvPr>
            <p:ph idx="2" type="title"/>
          </p:nvPr>
        </p:nvSpPr>
        <p:spPr>
          <a:xfrm>
            <a:off x="3673625" y="1682250"/>
            <a:ext cx="1813800" cy="492600"/>
          </a:xfrm>
          <a:prstGeom prst="rect">
            <a:avLst/>
          </a:prstGeom>
          <a:noFill/>
        </p:spPr>
        <p:txBody>
          <a:bodyPr anchorCtr="0" anchor="b" bIns="91425" lIns="91425" spcFirstLastPara="1" rIns="91425" wrap="square" tIns="91425">
            <a:noAutofit/>
          </a:bodyPr>
          <a:lstStyle>
            <a:lvl1pPr lvl="0" rtl="0" algn="r">
              <a:spcBef>
                <a:spcPts val="0"/>
              </a:spcBef>
              <a:spcAft>
                <a:spcPts val="0"/>
              </a:spcAft>
              <a:buNone/>
              <a:defRPr sz="2000"/>
            </a:lvl1pPr>
            <a:lvl2pPr lvl="1" rtl="0" algn="r">
              <a:spcBef>
                <a:spcPts val="0"/>
              </a:spcBef>
              <a:spcAft>
                <a:spcPts val="0"/>
              </a:spcAft>
              <a:buNone/>
              <a:defRPr sz="2000"/>
            </a:lvl2pPr>
            <a:lvl3pPr lvl="2" rtl="0" algn="r">
              <a:spcBef>
                <a:spcPts val="0"/>
              </a:spcBef>
              <a:spcAft>
                <a:spcPts val="0"/>
              </a:spcAft>
              <a:buNone/>
              <a:defRPr sz="2000"/>
            </a:lvl3pPr>
            <a:lvl4pPr lvl="3" rtl="0" algn="r">
              <a:spcBef>
                <a:spcPts val="0"/>
              </a:spcBef>
              <a:spcAft>
                <a:spcPts val="0"/>
              </a:spcAft>
              <a:buNone/>
              <a:defRPr sz="2000"/>
            </a:lvl4pPr>
            <a:lvl5pPr lvl="4" rtl="0" algn="r">
              <a:spcBef>
                <a:spcPts val="0"/>
              </a:spcBef>
              <a:spcAft>
                <a:spcPts val="0"/>
              </a:spcAft>
              <a:buNone/>
              <a:defRPr sz="2000"/>
            </a:lvl5pPr>
            <a:lvl6pPr lvl="5" rtl="0" algn="r">
              <a:spcBef>
                <a:spcPts val="0"/>
              </a:spcBef>
              <a:spcAft>
                <a:spcPts val="0"/>
              </a:spcAft>
              <a:buNone/>
              <a:defRPr sz="2000"/>
            </a:lvl6pPr>
            <a:lvl7pPr lvl="6" rtl="0" algn="r">
              <a:spcBef>
                <a:spcPts val="0"/>
              </a:spcBef>
              <a:spcAft>
                <a:spcPts val="0"/>
              </a:spcAft>
              <a:buNone/>
              <a:defRPr sz="2000"/>
            </a:lvl7pPr>
            <a:lvl8pPr lvl="7" rtl="0" algn="r">
              <a:spcBef>
                <a:spcPts val="0"/>
              </a:spcBef>
              <a:spcAft>
                <a:spcPts val="0"/>
              </a:spcAft>
              <a:buNone/>
              <a:defRPr sz="2000"/>
            </a:lvl8pPr>
            <a:lvl9pPr lvl="8" rtl="0" algn="r">
              <a:spcBef>
                <a:spcPts val="0"/>
              </a:spcBef>
              <a:spcAft>
                <a:spcPts val="0"/>
              </a:spcAft>
              <a:buNone/>
              <a:defRPr sz="2000"/>
            </a:lvl9pPr>
          </a:lstStyle>
          <a:p/>
        </p:txBody>
      </p:sp>
      <p:sp>
        <p:nvSpPr>
          <p:cNvPr id="381" name="Google Shape;381;p30"/>
          <p:cNvSpPr txBox="1"/>
          <p:nvPr>
            <p:ph idx="1" type="subTitle"/>
          </p:nvPr>
        </p:nvSpPr>
        <p:spPr>
          <a:xfrm>
            <a:off x="3576125" y="2161750"/>
            <a:ext cx="1911300" cy="1461000"/>
          </a:xfrm>
          <a:prstGeom prst="rect">
            <a:avLst/>
          </a:prstGeom>
          <a:noFill/>
        </p:spPr>
        <p:txBody>
          <a:bodyPr anchorCtr="0" anchor="t" bIns="91425" lIns="91425" spcFirstLastPara="1" rIns="91425" wrap="square" tIns="91425">
            <a:noAutofit/>
          </a:bodyPr>
          <a:lstStyle>
            <a:lvl1pPr lvl="0" rtl="0" algn="r">
              <a:spcBef>
                <a:spcPts val="0"/>
              </a:spcBef>
              <a:spcAft>
                <a:spcPts val="0"/>
              </a:spcAft>
              <a:buNone/>
              <a:defRPr/>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382" name="Google Shape;382;p30"/>
          <p:cNvSpPr txBox="1"/>
          <p:nvPr>
            <p:ph idx="3" type="title"/>
          </p:nvPr>
        </p:nvSpPr>
        <p:spPr>
          <a:xfrm>
            <a:off x="6251400" y="1682250"/>
            <a:ext cx="1813800" cy="492600"/>
          </a:xfrm>
          <a:prstGeom prst="rect">
            <a:avLst/>
          </a:prstGeom>
          <a:noFill/>
        </p:spPr>
        <p:txBody>
          <a:bodyPr anchorCtr="0" anchor="b" bIns="91425" lIns="91425" spcFirstLastPara="1" rIns="91425" wrap="square" tIns="91425">
            <a:noAutofit/>
          </a:bodyPr>
          <a:lstStyle>
            <a:lvl1pPr lvl="0" rtl="0" algn="r">
              <a:spcBef>
                <a:spcPts val="0"/>
              </a:spcBef>
              <a:spcAft>
                <a:spcPts val="0"/>
              </a:spcAft>
              <a:buNone/>
              <a:defRPr sz="2000"/>
            </a:lvl1pPr>
            <a:lvl2pPr lvl="1" rtl="0" algn="r">
              <a:spcBef>
                <a:spcPts val="0"/>
              </a:spcBef>
              <a:spcAft>
                <a:spcPts val="0"/>
              </a:spcAft>
              <a:buNone/>
              <a:defRPr sz="2000"/>
            </a:lvl2pPr>
            <a:lvl3pPr lvl="2" rtl="0" algn="r">
              <a:spcBef>
                <a:spcPts val="0"/>
              </a:spcBef>
              <a:spcAft>
                <a:spcPts val="0"/>
              </a:spcAft>
              <a:buNone/>
              <a:defRPr sz="2000"/>
            </a:lvl3pPr>
            <a:lvl4pPr lvl="3" rtl="0" algn="r">
              <a:spcBef>
                <a:spcPts val="0"/>
              </a:spcBef>
              <a:spcAft>
                <a:spcPts val="0"/>
              </a:spcAft>
              <a:buNone/>
              <a:defRPr sz="2000"/>
            </a:lvl4pPr>
            <a:lvl5pPr lvl="4" rtl="0" algn="r">
              <a:spcBef>
                <a:spcPts val="0"/>
              </a:spcBef>
              <a:spcAft>
                <a:spcPts val="0"/>
              </a:spcAft>
              <a:buNone/>
              <a:defRPr sz="2000"/>
            </a:lvl5pPr>
            <a:lvl6pPr lvl="5" rtl="0" algn="r">
              <a:spcBef>
                <a:spcPts val="0"/>
              </a:spcBef>
              <a:spcAft>
                <a:spcPts val="0"/>
              </a:spcAft>
              <a:buNone/>
              <a:defRPr sz="2000"/>
            </a:lvl6pPr>
            <a:lvl7pPr lvl="6" rtl="0" algn="r">
              <a:spcBef>
                <a:spcPts val="0"/>
              </a:spcBef>
              <a:spcAft>
                <a:spcPts val="0"/>
              </a:spcAft>
              <a:buNone/>
              <a:defRPr sz="2000"/>
            </a:lvl7pPr>
            <a:lvl8pPr lvl="7" rtl="0" algn="r">
              <a:spcBef>
                <a:spcPts val="0"/>
              </a:spcBef>
              <a:spcAft>
                <a:spcPts val="0"/>
              </a:spcAft>
              <a:buNone/>
              <a:defRPr sz="2000"/>
            </a:lvl8pPr>
            <a:lvl9pPr lvl="8" rtl="0" algn="r">
              <a:spcBef>
                <a:spcPts val="0"/>
              </a:spcBef>
              <a:spcAft>
                <a:spcPts val="0"/>
              </a:spcAft>
              <a:buNone/>
              <a:defRPr sz="2000"/>
            </a:lvl9pPr>
          </a:lstStyle>
          <a:p/>
        </p:txBody>
      </p:sp>
      <p:sp>
        <p:nvSpPr>
          <p:cNvPr id="383" name="Google Shape;383;p30"/>
          <p:cNvSpPr txBox="1"/>
          <p:nvPr>
            <p:ph idx="4" type="subTitle"/>
          </p:nvPr>
        </p:nvSpPr>
        <p:spPr>
          <a:xfrm>
            <a:off x="6154025" y="2161750"/>
            <a:ext cx="1911300" cy="1461000"/>
          </a:xfrm>
          <a:prstGeom prst="rect">
            <a:avLst/>
          </a:prstGeom>
          <a:noFill/>
        </p:spPr>
        <p:txBody>
          <a:bodyPr anchorCtr="0" anchor="t" bIns="91425" lIns="91425" spcFirstLastPara="1" rIns="91425" wrap="square" tIns="91425">
            <a:noAutofit/>
          </a:bodyPr>
          <a:lstStyle>
            <a:lvl1pPr lvl="0" rtl="0" algn="r">
              <a:spcBef>
                <a:spcPts val="0"/>
              </a:spcBef>
              <a:spcAft>
                <a:spcPts val="0"/>
              </a:spcAft>
              <a:buNone/>
              <a:defRPr/>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717525" y="548746"/>
            <a:ext cx="4604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 name="Google Shape;19;p4"/>
          <p:cNvSpPr txBox="1"/>
          <p:nvPr>
            <p:ph idx="1" type="body"/>
          </p:nvPr>
        </p:nvSpPr>
        <p:spPr>
          <a:xfrm>
            <a:off x="717450" y="1481774"/>
            <a:ext cx="7709100" cy="31212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SzPts val="1100"/>
              <a:buChar char="●"/>
              <a:defRPr sz="1150"/>
            </a:lvl1pPr>
            <a:lvl2pPr indent="-298450" lvl="1" marL="914400" rtl="0">
              <a:spcBef>
                <a:spcPts val="0"/>
              </a:spcBef>
              <a:spcAft>
                <a:spcPts val="0"/>
              </a:spcAft>
              <a:buSzPts val="1100"/>
              <a:buChar char="○"/>
              <a:defRPr sz="1100"/>
            </a:lvl2pPr>
            <a:lvl3pPr indent="-298450" lvl="2" marL="1371600" rtl="0">
              <a:spcBef>
                <a:spcPts val="1600"/>
              </a:spcBef>
              <a:spcAft>
                <a:spcPts val="0"/>
              </a:spcAft>
              <a:buSzPts val="1100"/>
              <a:buChar char="■"/>
              <a:defRPr sz="1100"/>
            </a:lvl3pPr>
            <a:lvl4pPr indent="-298450" lvl="3" marL="1828800" rtl="0">
              <a:spcBef>
                <a:spcPts val="1600"/>
              </a:spcBef>
              <a:spcAft>
                <a:spcPts val="0"/>
              </a:spcAft>
              <a:buSzPts val="1100"/>
              <a:buChar char="●"/>
              <a:defRPr sz="1100"/>
            </a:lvl4pPr>
            <a:lvl5pPr indent="-298450" lvl="4" marL="2286000" rtl="0">
              <a:spcBef>
                <a:spcPts val="1600"/>
              </a:spcBef>
              <a:spcAft>
                <a:spcPts val="0"/>
              </a:spcAft>
              <a:buSzPts val="1100"/>
              <a:buChar char="○"/>
              <a:defRPr sz="1100"/>
            </a:lvl5pPr>
            <a:lvl6pPr indent="-298450" lvl="5" marL="2743200" rtl="0">
              <a:spcBef>
                <a:spcPts val="1600"/>
              </a:spcBef>
              <a:spcAft>
                <a:spcPts val="0"/>
              </a:spcAft>
              <a:buSzPts val="1100"/>
              <a:buChar char="■"/>
              <a:defRPr sz="1100"/>
            </a:lvl6pPr>
            <a:lvl7pPr indent="-298450" lvl="6" marL="3200400" rtl="0">
              <a:spcBef>
                <a:spcPts val="1600"/>
              </a:spcBef>
              <a:spcAft>
                <a:spcPts val="0"/>
              </a:spcAft>
              <a:buSzPts val="1100"/>
              <a:buChar char="●"/>
              <a:defRPr sz="1100"/>
            </a:lvl7pPr>
            <a:lvl8pPr indent="-298450" lvl="7" marL="3657600" rtl="0">
              <a:spcBef>
                <a:spcPts val="1600"/>
              </a:spcBef>
              <a:spcAft>
                <a:spcPts val="0"/>
              </a:spcAft>
              <a:buSzPts val="1100"/>
              <a:buChar char="○"/>
              <a:defRPr sz="1100"/>
            </a:lvl8pPr>
            <a:lvl9pPr indent="-298450" lvl="8" marL="4114800" rtl="0">
              <a:spcBef>
                <a:spcPts val="1600"/>
              </a:spcBef>
              <a:spcAft>
                <a:spcPts val="1600"/>
              </a:spcAft>
              <a:buSzPts val="1100"/>
              <a:buChar char="■"/>
              <a:defRPr sz="1100"/>
            </a:lvl9pPr>
          </a:lstStyle>
          <a:p/>
        </p:txBody>
      </p:sp>
      <p:sp>
        <p:nvSpPr>
          <p:cNvPr id="20" name="Google Shape;20;p4"/>
          <p:cNvSpPr/>
          <p:nvPr/>
        </p:nvSpPr>
        <p:spPr>
          <a:xfrm>
            <a:off x="6477575" y="-399350"/>
            <a:ext cx="3025272" cy="2584568"/>
          </a:xfrm>
          <a:custGeom>
            <a:rect b="b" l="l" r="r" t="t"/>
            <a:pathLst>
              <a:path extrusionOk="0" h="465688" w="545094">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TITLE_AND_TWO_COLUMNS_1_1">
    <p:bg>
      <p:bgPr>
        <a:solidFill>
          <a:schemeClr val="dk2"/>
        </a:solidFill>
      </p:bgPr>
    </p:bg>
    <p:spTree>
      <p:nvGrpSpPr>
        <p:cNvPr id="384" name="Shape 384"/>
        <p:cNvGrpSpPr/>
        <p:nvPr/>
      </p:nvGrpSpPr>
      <p:grpSpPr>
        <a:xfrm>
          <a:off x="0" y="0"/>
          <a:ext cx="0" cy="0"/>
          <a:chOff x="0" y="0"/>
          <a:chExt cx="0" cy="0"/>
        </a:xfrm>
      </p:grpSpPr>
      <p:sp>
        <p:nvSpPr>
          <p:cNvPr id="385" name="Google Shape;385;p31"/>
          <p:cNvSpPr txBox="1"/>
          <p:nvPr>
            <p:ph type="title"/>
          </p:nvPr>
        </p:nvSpPr>
        <p:spPr>
          <a:xfrm>
            <a:off x="720000" y="554400"/>
            <a:ext cx="7704000" cy="57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6" name="Google Shape;386;p31"/>
          <p:cNvSpPr txBox="1"/>
          <p:nvPr>
            <p:ph idx="2" type="title"/>
          </p:nvPr>
        </p:nvSpPr>
        <p:spPr>
          <a:xfrm>
            <a:off x="1206000" y="2334975"/>
            <a:ext cx="28800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87" name="Google Shape;387;p31"/>
          <p:cNvSpPr txBox="1"/>
          <p:nvPr>
            <p:ph idx="1" type="subTitle"/>
          </p:nvPr>
        </p:nvSpPr>
        <p:spPr>
          <a:xfrm>
            <a:off x="1206000" y="2842650"/>
            <a:ext cx="2880000" cy="10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388" name="Google Shape;388;p31"/>
          <p:cNvSpPr txBox="1"/>
          <p:nvPr>
            <p:ph idx="3" type="title"/>
          </p:nvPr>
        </p:nvSpPr>
        <p:spPr>
          <a:xfrm>
            <a:off x="5058000" y="2334964"/>
            <a:ext cx="28800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89" name="Google Shape;389;p31"/>
          <p:cNvSpPr txBox="1"/>
          <p:nvPr>
            <p:ph idx="4" type="subTitle"/>
          </p:nvPr>
        </p:nvSpPr>
        <p:spPr>
          <a:xfrm>
            <a:off x="5058000" y="2842650"/>
            <a:ext cx="2880000" cy="10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grpSp>
        <p:nvGrpSpPr>
          <p:cNvPr id="390" name="Google Shape;390;p31"/>
          <p:cNvGrpSpPr/>
          <p:nvPr/>
        </p:nvGrpSpPr>
        <p:grpSpPr>
          <a:xfrm>
            <a:off x="-12" y="3605057"/>
            <a:ext cx="3748961" cy="1754140"/>
            <a:chOff x="440413" y="3605057"/>
            <a:chExt cx="3748961" cy="1754140"/>
          </a:xfrm>
        </p:grpSpPr>
        <p:sp>
          <p:nvSpPr>
            <p:cNvPr id="391" name="Google Shape;391;p31"/>
            <p:cNvSpPr/>
            <p:nvPr/>
          </p:nvSpPr>
          <p:spPr>
            <a:xfrm flipH="1">
              <a:off x="440413" y="4420653"/>
              <a:ext cx="2817107" cy="719102"/>
            </a:xfrm>
            <a:custGeom>
              <a:rect b="b" l="l" r="r" t="t"/>
              <a:pathLst>
                <a:path extrusionOk="0" h="22980" w="90025">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flipH="1">
              <a:off x="3079872" y="4856501"/>
              <a:ext cx="1109502" cy="283238"/>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3" name="Google Shape;393;p31"/>
            <p:cNvGrpSpPr/>
            <p:nvPr/>
          </p:nvGrpSpPr>
          <p:grpSpPr>
            <a:xfrm flipH="1" rot="1398551">
              <a:off x="1087893" y="3855029"/>
              <a:ext cx="1522160" cy="1254196"/>
              <a:chOff x="698956" y="6526827"/>
              <a:chExt cx="1522132" cy="1254173"/>
            </a:xfrm>
          </p:grpSpPr>
          <p:grpSp>
            <p:nvGrpSpPr>
              <p:cNvPr id="394" name="Google Shape;394;p31"/>
              <p:cNvGrpSpPr/>
              <p:nvPr/>
            </p:nvGrpSpPr>
            <p:grpSpPr>
              <a:xfrm>
                <a:off x="970014" y="6599642"/>
                <a:ext cx="1251074" cy="1089966"/>
                <a:chOff x="2227541" y="6011760"/>
                <a:chExt cx="2864180" cy="2495343"/>
              </a:xfrm>
            </p:grpSpPr>
            <p:sp>
              <p:nvSpPr>
                <p:cNvPr id="395" name="Google Shape;395;p31"/>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6" name="Google Shape;396;p31"/>
                <p:cNvGrpSpPr/>
                <p:nvPr/>
              </p:nvGrpSpPr>
              <p:grpSpPr>
                <a:xfrm>
                  <a:off x="2227541" y="6635267"/>
                  <a:ext cx="2250382" cy="1871835"/>
                  <a:chOff x="2227541" y="6635267"/>
                  <a:chExt cx="2250382" cy="1871835"/>
                </a:xfrm>
              </p:grpSpPr>
              <p:sp>
                <p:nvSpPr>
                  <p:cNvPr id="397" name="Google Shape;397;p31"/>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0" name="Google Shape;400;p31"/>
              <p:cNvGrpSpPr/>
              <p:nvPr/>
            </p:nvGrpSpPr>
            <p:grpSpPr>
              <a:xfrm>
                <a:off x="698956" y="6526827"/>
                <a:ext cx="761443" cy="1254173"/>
                <a:chOff x="1668617" y="5683195"/>
                <a:chExt cx="1743230" cy="2871275"/>
              </a:xfrm>
            </p:grpSpPr>
            <p:sp>
              <p:nvSpPr>
                <p:cNvPr id="401" name="Google Shape;401;p31"/>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2" name="Google Shape;402;p31"/>
                <p:cNvGrpSpPr/>
                <p:nvPr/>
              </p:nvGrpSpPr>
              <p:grpSpPr>
                <a:xfrm>
                  <a:off x="2252110" y="6027996"/>
                  <a:ext cx="1159737" cy="2526474"/>
                  <a:chOff x="2252110" y="6027996"/>
                  <a:chExt cx="1159737" cy="2526474"/>
                </a:xfrm>
              </p:grpSpPr>
              <p:sp>
                <p:nvSpPr>
                  <p:cNvPr id="403" name="Google Shape;403;p31"/>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407" name="Google Shape;407;p31"/>
            <p:cNvSpPr/>
            <p:nvPr/>
          </p:nvSpPr>
          <p:spPr>
            <a:xfrm flipH="1">
              <a:off x="1175358" y="4705391"/>
              <a:ext cx="1701494" cy="434364"/>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3">
  <p:cSld name="CUSTOM_3_1_1_1">
    <p:bg>
      <p:bgPr>
        <a:solidFill>
          <a:schemeClr val="dk2"/>
        </a:solidFill>
      </p:bgPr>
    </p:bg>
    <p:spTree>
      <p:nvGrpSpPr>
        <p:cNvPr id="408" name="Shape 408"/>
        <p:cNvGrpSpPr/>
        <p:nvPr/>
      </p:nvGrpSpPr>
      <p:grpSpPr>
        <a:xfrm>
          <a:off x="0" y="0"/>
          <a:ext cx="0" cy="0"/>
          <a:chOff x="0" y="0"/>
          <a:chExt cx="0" cy="0"/>
        </a:xfrm>
      </p:grpSpPr>
      <p:sp>
        <p:nvSpPr>
          <p:cNvPr id="409" name="Google Shape;409;p32"/>
          <p:cNvSpPr txBox="1"/>
          <p:nvPr>
            <p:ph type="title"/>
          </p:nvPr>
        </p:nvSpPr>
        <p:spPr>
          <a:xfrm>
            <a:off x="1242000" y="2998800"/>
            <a:ext cx="28080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10" name="Google Shape;410;p32"/>
          <p:cNvSpPr txBox="1"/>
          <p:nvPr>
            <p:ph idx="1" type="subTitle"/>
          </p:nvPr>
        </p:nvSpPr>
        <p:spPr>
          <a:xfrm>
            <a:off x="1242000" y="3506450"/>
            <a:ext cx="28080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411" name="Google Shape;411;p32"/>
          <p:cNvSpPr txBox="1"/>
          <p:nvPr>
            <p:ph idx="2" type="title"/>
          </p:nvPr>
        </p:nvSpPr>
        <p:spPr>
          <a:xfrm>
            <a:off x="5094000" y="2998800"/>
            <a:ext cx="28080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12" name="Google Shape;412;p32"/>
          <p:cNvSpPr txBox="1"/>
          <p:nvPr>
            <p:ph idx="3" type="subTitle"/>
          </p:nvPr>
        </p:nvSpPr>
        <p:spPr>
          <a:xfrm>
            <a:off x="5094000" y="3506450"/>
            <a:ext cx="28080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413" name="Google Shape;413;p32"/>
          <p:cNvSpPr txBox="1"/>
          <p:nvPr>
            <p:ph idx="4" type="title"/>
          </p:nvPr>
        </p:nvSpPr>
        <p:spPr>
          <a:xfrm>
            <a:off x="720000" y="554400"/>
            <a:ext cx="7704000" cy="57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14" name="Google Shape;414;p32"/>
          <p:cNvGrpSpPr/>
          <p:nvPr/>
        </p:nvGrpSpPr>
        <p:grpSpPr>
          <a:xfrm flipH="1">
            <a:off x="36826" y="-6"/>
            <a:ext cx="1430732" cy="1059983"/>
            <a:chOff x="7676452" y="-6"/>
            <a:chExt cx="1430732" cy="1059983"/>
          </a:xfrm>
        </p:grpSpPr>
        <p:grpSp>
          <p:nvGrpSpPr>
            <p:cNvPr id="415" name="Google Shape;415;p32"/>
            <p:cNvGrpSpPr/>
            <p:nvPr/>
          </p:nvGrpSpPr>
          <p:grpSpPr>
            <a:xfrm rot="10690018">
              <a:off x="7690194" y="79769"/>
              <a:ext cx="1152535" cy="877616"/>
              <a:chOff x="3077675" y="6690087"/>
              <a:chExt cx="2525088" cy="1922768"/>
            </a:xfrm>
          </p:grpSpPr>
          <p:sp>
            <p:nvSpPr>
              <p:cNvPr id="416" name="Google Shape;416;p32"/>
              <p:cNvSpPr/>
              <p:nvPr/>
            </p:nvSpPr>
            <p:spPr>
              <a:xfrm>
                <a:off x="3538754" y="6690087"/>
                <a:ext cx="2064009" cy="1922768"/>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2"/>
              <p:cNvSpPr/>
              <p:nvPr/>
            </p:nvSpPr>
            <p:spPr>
              <a:xfrm>
                <a:off x="3077675" y="7144734"/>
                <a:ext cx="1927197" cy="1319656"/>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2"/>
              <p:cNvSpPr/>
              <p:nvPr/>
            </p:nvSpPr>
            <p:spPr>
              <a:xfrm>
                <a:off x="4083257" y="7963826"/>
                <a:ext cx="485028" cy="66056"/>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2"/>
              <p:cNvSpPr/>
              <p:nvPr/>
            </p:nvSpPr>
            <p:spPr>
              <a:xfrm>
                <a:off x="4465836" y="7206782"/>
                <a:ext cx="184066" cy="404227"/>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 name="Google Shape;420;p32"/>
            <p:cNvGrpSpPr/>
            <p:nvPr/>
          </p:nvGrpSpPr>
          <p:grpSpPr>
            <a:xfrm rot="8905895">
              <a:off x="8402486" y="210113"/>
              <a:ext cx="491590" cy="778812"/>
              <a:chOff x="-1904298" y="1056455"/>
              <a:chExt cx="581725" cy="921611"/>
            </a:xfrm>
          </p:grpSpPr>
          <p:sp>
            <p:nvSpPr>
              <p:cNvPr id="421" name="Google Shape;421;p32"/>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2"/>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3" name="Google Shape;423;p32"/>
            <p:cNvSpPr/>
            <p:nvPr/>
          </p:nvSpPr>
          <p:spPr>
            <a:xfrm flipH="1" rot="10800000">
              <a:off x="7676500" y="-6"/>
              <a:ext cx="1430684" cy="365231"/>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 name="Google Shape;424;p32"/>
          <p:cNvGrpSpPr/>
          <p:nvPr/>
        </p:nvGrpSpPr>
        <p:grpSpPr>
          <a:xfrm flipH="1">
            <a:off x="5195593" y="4090039"/>
            <a:ext cx="3948417" cy="1053464"/>
            <a:chOff x="271750" y="3380525"/>
            <a:chExt cx="3056050" cy="815375"/>
          </a:xfrm>
        </p:grpSpPr>
        <p:sp>
          <p:nvSpPr>
            <p:cNvPr id="425" name="Google Shape;425;p32"/>
            <p:cNvSpPr/>
            <p:nvPr/>
          </p:nvSpPr>
          <p:spPr>
            <a:xfrm>
              <a:off x="271750" y="3380525"/>
              <a:ext cx="1876450" cy="81537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2"/>
            <p:cNvSpPr/>
            <p:nvPr/>
          </p:nvSpPr>
          <p:spPr>
            <a:xfrm>
              <a:off x="1828200" y="3808500"/>
              <a:ext cx="1499600" cy="387400"/>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4">
  <p:cSld name="TITLE_AND_TWO_COLUMNS_1_1_1">
    <p:bg>
      <p:bgPr>
        <a:solidFill>
          <a:schemeClr val="dk2"/>
        </a:solidFill>
      </p:bgPr>
    </p:bg>
    <p:spTree>
      <p:nvGrpSpPr>
        <p:cNvPr id="427" name="Shape 427"/>
        <p:cNvGrpSpPr/>
        <p:nvPr/>
      </p:nvGrpSpPr>
      <p:grpSpPr>
        <a:xfrm>
          <a:off x="0" y="0"/>
          <a:ext cx="0" cy="0"/>
          <a:chOff x="0" y="0"/>
          <a:chExt cx="0" cy="0"/>
        </a:xfrm>
      </p:grpSpPr>
      <p:sp>
        <p:nvSpPr>
          <p:cNvPr id="428" name="Google Shape;428;p33"/>
          <p:cNvSpPr/>
          <p:nvPr/>
        </p:nvSpPr>
        <p:spPr>
          <a:xfrm>
            <a:off x="70" y="850947"/>
            <a:ext cx="8179245" cy="4098021"/>
          </a:xfrm>
          <a:custGeom>
            <a:rect b="b" l="l" r="r" t="t"/>
            <a:pathLst>
              <a:path extrusionOk="0" h="113205" w="225946">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3"/>
          <p:cNvSpPr/>
          <p:nvPr/>
        </p:nvSpPr>
        <p:spPr>
          <a:xfrm flipH="1">
            <a:off x="4420751" y="2753749"/>
            <a:ext cx="4769720" cy="2389758"/>
          </a:xfrm>
          <a:custGeom>
            <a:rect b="b" l="l" r="r" t="t"/>
            <a:pathLst>
              <a:path extrusionOk="0" h="113205" w="225946">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31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3"/>
          <p:cNvSpPr txBox="1"/>
          <p:nvPr>
            <p:ph type="title"/>
          </p:nvPr>
        </p:nvSpPr>
        <p:spPr>
          <a:xfrm>
            <a:off x="720000" y="554400"/>
            <a:ext cx="7704000" cy="57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31" name="Google Shape;431;p33"/>
          <p:cNvGrpSpPr/>
          <p:nvPr/>
        </p:nvGrpSpPr>
        <p:grpSpPr>
          <a:xfrm>
            <a:off x="271139" y="2367617"/>
            <a:ext cx="1251074" cy="1089966"/>
            <a:chOff x="2227541" y="6011760"/>
            <a:chExt cx="2864180" cy="2495343"/>
          </a:xfrm>
        </p:grpSpPr>
        <p:sp>
          <p:nvSpPr>
            <p:cNvPr id="432" name="Google Shape;432;p33"/>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3" name="Google Shape;433;p33"/>
            <p:cNvGrpSpPr/>
            <p:nvPr/>
          </p:nvGrpSpPr>
          <p:grpSpPr>
            <a:xfrm>
              <a:off x="2227541" y="6635267"/>
              <a:ext cx="2250382" cy="1871835"/>
              <a:chOff x="2227541" y="6635267"/>
              <a:chExt cx="2250382" cy="1871835"/>
            </a:xfrm>
          </p:grpSpPr>
          <p:sp>
            <p:nvSpPr>
              <p:cNvPr id="434" name="Google Shape;434;p33"/>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3"/>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3"/>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37" name="Google Shape;437;p33"/>
          <p:cNvGrpSpPr/>
          <p:nvPr/>
        </p:nvGrpSpPr>
        <p:grpSpPr>
          <a:xfrm>
            <a:off x="81" y="2294802"/>
            <a:ext cx="761443" cy="1254173"/>
            <a:chOff x="1668617" y="5683195"/>
            <a:chExt cx="1743230" cy="2871275"/>
          </a:xfrm>
        </p:grpSpPr>
        <p:sp>
          <p:nvSpPr>
            <p:cNvPr id="438" name="Google Shape;438;p33"/>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9" name="Google Shape;439;p33"/>
            <p:cNvGrpSpPr/>
            <p:nvPr/>
          </p:nvGrpSpPr>
          <p:grpSpPr>
            <a:xfrm>
              <a:off x="2252110" y="6027996"/>
              <a:ext cx="1159737" cy="2526474"/>
              <a:chOff x="2252110" y="6027996"/>
              <a:chExt cx="1159737" cy="2526474"/>
            </a:xfrm>
          </p:grpSpPr>
          <p:sp>
            <p:nvSpPr>
              <p:cNvPr id="440" name="Google Shape;440;p33"/>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3"/>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3"/>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3"/>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44" name="Google Shape;444;p33"/>
          <p:cNvGrpSpPr/>
          <p:nvPr/>
        </p:nvGrpSpPr>
        <p:grpSpPr>
          <a:xfrm rot="-1314983">
            <a:off x="7758903" y="3463634"/>
            <a:ext cx="972293" cy="928258"/>
            <a:chOff x="-1855532" y="1600966"/>
            <a:chExt cx="890361" cy="822923"/>
          </a:xfrm>
        </p:grpSpPr>
        <p:sp>
          <p:nvSpPr>
            <p:cNvPr id="445" name="Google Shape;445;p33"/>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3"/>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7" name="Google Shape;447;p33"/>
          <p:cNvSpPr/>
          <p:nvPr/>
        </p:nvSpPr>
        <p:spPr>
          <a:xfrm>
            <a:off x="82" y="3058584"/>
            <a:ext cx="9143830" cy="2103365"/>
          </a:xfrm>
          <a:custGeom>
            <a:rect b="b" l="l" r="r" t="t"/>
            <a:pathLst>
              <a:path extrusionOk="0" h="58104" w="252592">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3"/>
          <p:cNvSpPr txBox="1"/>
          <p:nvPr>
            <p:ph idx="2" type="title"/>
          </p:nvPr>
        </p:nvSpPr>
        <p:spPr>
          <a:xfrm>
            <a:off x="1308000" y="2334975"/>
            <a:ext cx="28800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9" name="Google Shape;449;p33"/>
          <p:cNvSpPr txBox="1"/>
          <p:nvPr>
            <p:ph idx="1" type="subTitle"/>
          </p:nvPr>
        </p:nvSpPr>
        <p:spPr>
          <a:xfrm>
            <a:off x="1308000" y="2842650"/>
            <a:ext cx="2880000" cy="10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450" name="Google Shape;450;p33"/>
          <p:cNvSpPr txBox="1"/>
          <p:nvPr>
            <p:ph idx="3" type="title"/>
          </p:nvPr>
        </p:nvSpPr>
        <p:spPr>
          <a:xfrm>
            <a:off x="4956000" y="2334964"/>
            <a:ext cx="28800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51" name="Google Shape;451;p33"/>
          <p:cNvSpPr txBox="1"/>
          <p:nvPr>
            <p:ph idx="4" type="subTitle"/>
          </p:nvPr>
        </p:nvSpPr>
        <p:spPr>
          <a:xfrm>
            <a:off x="4956000" y="2842650"/>
            <a:ext cx="2880000" cy="10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8">
    <p:bg>
      <p:bgPr>
        <a:solidFill>
          <a:schemeClr val="dk2"/>
        </a:solidFill>
      </p:bgPr>
    </p:bg>
    <p:spTree>
      <p:nvGrpSpPr>
        <p:cNvPr id="452" name="Shape 452"/>
        <p:cNvGrpSpPr/>
        <p:nvPr/>
      </p:nvGrpSpPr>
      <p:grpSpPr>
        <a:xfrm>
          <a:off x="0" y="0"/>
          <a:ext cx="0" cy="0"/>
          <a:chOff x="0" y="0"/>
          <a:chExt cx="0" cy="0"/>
        </a:xfrm>
      </p:grpSpPr>
      <p:sp>
        <p:nvSpPr>
          <p:cNvPr id="453" name="Google Shape;453;p34"/>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54" name="Google Shape;454;p34"/>
          <p:cNvSpPr txBox="1"/>
          <p:nvPr>
            <p:ph idx="2" type="title"/>
          </p:nvPr>
        </p:nvSpPr>
        <p:spPr>
          <a:xfrm>
            <a:off x="1137388" y="15321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455" name="Google Shape;455;p34"/>
          <p:cNvSpPr txBox="1"/>
          <p:nvPr>
            <p:ph idx="1" type="subTitle"/>
          </p:nvPr>
        </p:nvSpPr>
        <p:spPr>
          <a:xfrm>
            <a:off x="1137400" y="19354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lvl1pPr>
            <a:lvl2pPr lvl="1" rtl="0" algn="ctr">
              <a:spcBef>
                <a:spcPts val="1600"/>
              </a:spcBef>
              <a:spcAft>
                <a:spcPts val="0"/>
              </a:spcAft>
              <a:buNone/>
              <a:defRPr sz="1200"/>
            </a:lvl2pPr>
            <a:lvl3pPr lvl="2" rtl="0" algn="ctr">
              <a:spcBef>
                <a:spcPts val="1600"/>
              </a:spcBef>
              <a:spcAft>
                <a:spcPts val="0"/>
              </a:spcAft>
              <a:buNone/>
              <a:defRPr sz="1200"/>
            </a:lvl3pPr>
            <a:lvl4pPr lvl="3" rtl="0" algn="ctr">
              <a:spcBef>
                <a:spcPts val="1600"/>
              </a:spcBef>
              <a:spcAft>
                <a:spcPts val="0"/>
              </a:spcAft>
              <a:buNone/>
              <a:defRPr sz="1200"/>
            </a:lvl4pPr>
            <a:lvl5pPr lvl="4" rtl="0" algn="ctr">
              <a:spcBef>
                <a:spcPts val="1600"/>
              </a:spcBef>
              <a:spcAft>
                <a:spcPts val="0"/>
              </a:spcAft>
              <a:buNone/>
              <a:defRPr sz="1200"/>
            </a:lvl5pPr>
            <a:lvl6pPr lvl="5" rtl="0" algn="ctr">
              <a:spcBef>
                <a:spcPts val="1600"/>
              </a:spcBef>
              <a:spcAft>
                <a:spcPts val="0"/>
              </a:spcAft>
              <a:buNone/>
              <a:defRPr sz="1200"/>
            </a:lvl6pPr>
            <a:lvl7pPr lvl="6" rtl="0" algn="ctr">
              <a:spcBef>
                <a:spcPts val="1600"/>
              </a:spcBef>
              <a:spcAft>
                <a:spcPts val="0"/>
              </a:spcAft>
              <a:buNone/>
              <a:defRPr sz="1200"/>
            </a:lvl7pPr>
            <a:lvl8pPr lvl="7" rtl="0" algn="ctr">
              <a:spcBef>
                <a:spcPts val="1600"/>
              </a:spcBef>
              <a:spcAft>
                <a:spcPts val="0"/>
              </a:spcAft>
              <a:buNone/>
              <a:defRPr sz="1200"/>
            </a:lvl8pPr>
            <a:lvl9pPr lvl="8" rtl="0" algn="ctr">
              <a:spcBef>
                <a:spcPts val="1600"/>
              </a:spcBef>
              <a:spcAft>
                <a:spcPts val="1600"/>
              </a:spcAft>
              <a:buNone/>
              <a:defRPr sz="1200"/>
            </a:lvl9pPr>
          </a:lstStyle>
          <a:p/>
        </p:txBody>
      </p:sp>
      <p:sp>
        <p:nvSpPr>
          <p:cNvPr id="456" name="Google Shape;456;p34"/>
          <p:cNvSpPr txBox="1"/>
          <p:nvPr>
            <p:ph idx="3" type="title"/>
          </p:nvPr>
        </p:nvSpPr>
        <p:spPr>
          <a:xfrm>
            <a:off x="3579602" y="15321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457" name="Google Shape;457;p34"/>
          <p:cNvSpPr txBox="1"/>
          <p:nvPr>
            <p:ph idx="4" type="subTitle"/>
          </p:nvPr>
        </p:nvSpPr>
        <p:spPr>
          <a:xfrm>
            <a:off x="3579613" y="19354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lvl1pPr>
            <a:lvl2pPr lvl="1" rtl="0" algn="ctr">
              <a:spcBef>
                <a:spcPts val="1600"/>
              </a:spcBef>
              <a:spcAft>
                <a:spcPts val="0"/>
              </a:spcAft>
              <a:buNone/>
              <a:defRPr sz="1200"/>
            </a:lvl2pPr>
            <a:lvl3pPr lvl="2" rtl="0" algn="ctr">
              <a:spcBef>
                <a:spcPts val="1600"/>
              </a:spcBef>
              <a:spcAft>
                <a:spcPts val="0"/>
              </a:spcAft>
              <a:buNone/>
              <a:defRPr sz="1200"/>
            </a:lvl3pPr>
            <a:lvl4pPr lvl="3" rtl="0" algn="ctr">
              <a:spcBef>
                <a:spcPts val="1600"/>
              </a:spcBef>
              <a:spcAft>
                <a:spcPts val="0"/>
              </a:spcAft>
              <a:buNone/>
              <a:defRPr sz="1200"/>
            </a:lvl4pPr>
            <a:lvl5pPr lvl="4" rtl="0" algn="ctr">
              <a:spcBef>
                <a:spcPts val="1600"/>
              </a:spcBef>
              <a:spcAft>
                <a:spcPts val="0"/>
              </a:spcAft>
              <a:buNone/>
              <a:defRPr sz="1200"/>
            </a:lvl5pPr>
            <a:lvl6pPr lvl="5" rtl="0" algn="ctr">
              <a:spcBef>
                <a:spcPts val="1600"/>
              </a:spcBef>
              <a:spcAft>
                <a:spcPts val="0"/>
              </a:spcAft>
              <a:buNone/>
              <a:defRPr sz="1200"/>
            </a:lvl6pPr>
            <a:lvl7pPr lvl="6" rtl="0" algn="ctr">
              <a:spcBef>
                <a:spcPts val="1600"/>
              </a:spcBef>
              <a:spcAft>
                <a:spcPts val="0"/>
              </a:spcAft>
              <a:buNone/>
              <a:defRPr sz="1200"/>
            </a:lvl7pPr>
            <a:lvl8pPr lvl="7" rtl="0" algn="ctr">
              <a:spcBef>
                <a:spcPts val="1600"/>
              </a:spcBef>
              <a:spcAft>
                <a:spcPts val="0"/>
              </a:spcAft>
              <a:buNone/>
              <a:defRPr sz="1200"/>
            </a:lvl8pPr>
            <a:lvl9pPr lvl="8" rtl="0" algn="ctr">
              <a:spcBef>
                <a:spcPts val="1600"/>
              </a:spcBef>
              <a:spcAft>
                <a:spcPts val="1600"/>
              </a:spcAft>
              <a:buNone/>
              <a:defRPr sz="1200"/>
            </a:lvl9pPr>
          </a:lstStyle>
          <a:p/>
        </p:txBody>
      </p:sp>
      <p:sp>
        <p:nvSpPr>
          <p:cNvPr id="458" name="Google Shape;458;p34"/>
          <p:cNvSpPr txBox="1"/>
          <p:nvPr>
            <p:ph idx="5" type="title"/>
          </p:nvPr>
        </p:nvSpPr>
        <p:spPr>
          <a:xfrm>
            <a:off x="6021817" y="15321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459" name="Google Shape;459;p34"/>
          <p:cNvSpPr txBox="1"/>
          <p:nvPr>
            <p:ph idx="6" type="subTitle"/>
          </p:nvPr>
        </p:nvSpPr>
        <p:spPr>
          <a:xfrm>
            <a:off x="6021826" y="19354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lvl1pPr>
            <a:lvl2pPr lvl="1" rtl="0" algn="ctr">
              <a:spcBef>
                <a:spcPts val="1600"/>
              </a:spcBef>
              <a:spcAft>
                <a:spcPts val="0"/>
              </a:spcAft>
              <a:buNone/>
              <a:defRPr sz="1200"/>
            </a:lvl2pPr>
            <a:lvl3pPr lvl="2" rtl="0" algn="ctr">
              <a:spcBef>
                <a:spcPts val="1600"/>
              </a:spcBef>
              <a:spcAft>
                <a:spcPts val="0"/>
              </a:spcAft>
              <a:buNone/>
              <a:defRPr sz="1200"/>
            </a:lvl3pPr>
            <a:lvl4pPr lvl="3" rtl="0" algn="ctr">
              <a:spcBef>
                <a:spcPts val="1600"/>
              </a:spcBef>
              <a:spcAft>
                <a:spcPts val="0"/>
              </a:spcAft>
              <a:buNone/>
              <a:defRPr sz="1200"/>
            </a:lvl4pPr>
            <a:lvl5pPr lvl="4" rtl="0" algn="ctr">
              <a:spcBef>
                <a:spcPts val="1600"/>
              </a:spcBef>
              <a:spcAft>
                <a:spcPts val="0"/>
              </a:spcAft>
              <a:buNone/>
              <a:defRPr sz="1200"/>
            </a:lvl5pPr>
            <a:lvl6pPr lvl="5" rtl="0" algn="ctr">
              <a:spcBef>
                <a:spcPts val="1600"/>
              </a:spcBef>
              <a:spcAft>
                <a:spcPts val="0"/>
              </a:spcAft>
              <a:buNone/>
              <a:defRPr sz="1200"/>
            </a:lvl6pPr>
            <a:lvl7pPr lvl="6" rtl="0" algn="ctr">
              <a:spcBef>
                <a:spcPts val="1600"/>
              </a:spcBef>
              <a:spcAft>
                <a:spcPts val="0"/>
              </a:spcAft>
              <a:buNone/>
              <a:defRPr sz="1200"/>
            </a:lvl7pPr>
            <a:lvl8pPr lvl="7" rtl="0" algn="ctr">
              <a:spcBef>
                <a:spcPts val="1600"/>
              </a:spcBef>
              <a:spcAft>
                <a:spcPts val="0"/>
              </a:spcAft>
              <a:buNone/>
              <a:defRPr sz="1200"/>
            </a:lvl8pPr>
            <a:lvl9pPr lvl="8" rtl="0" algn="ctr">
              <a:spcBef>
                <a:spcPts val="1600"/>
              </a:spcBef>
              <a:spcAft>
                <a:spcPts val="1600"/>
              </a:spcAft>
              <a:buNone/>
              <a:defRPr sz="1200"/>
            </a:lvl9pPr>
          </a:lstStyle>
          <a:p/>
        </p:txBody>
      </p:sp>
      <p:sp>
        <p:nvSpPr>
          <p:cNvPr id="460" name="Google Shape;460;p34"/>
          <p:cNvSpPr txBox="1"/>
          <p:nvPr>
            <p:ph idx="7" type="title"/>
          </p:nvPr>
        </p:nvSpPr>
        <p:spPr>
          <a:xfrm>
            <a:off x="1137388" y="31534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461" name="Google Shape;461;p34"/>
          <p:cNvSpPr txBox="1"/>
          <p:nvPr>
            <p:ph idx="8" type="subTitle"/>
          </p:nvPr>
        </p:nvSpPr>
        <p:spPr>
          <a:xfrm>
            <a:off x="1137400" y="35567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lvl1pPr>
            <a:lvl2pPr lvl="1" rtl="0" algn="ctr">
              <a:spcBef>
                <a:spcPts val="1600"/>
              </a:spcBef>
              <a:spcAft>
                <a:spcPts val="0"/>
              </a:spcAft>
              <a:buNone/>
              <a:defRPr sz="1200"/>
            </a:lvl2pPr>
            <a:lvl3pPr lvl="2" rtl="0" algn="ctr">
              <a:spcBef>
                <a:spcPts val="1600"/>
              </a:spcBef>
              <a:spcAft>
                <a:spcPts val="0"/>
              </a:spcAft>
              <a:buNone/>
              <a:defRPr sz="1200"/>
            </a:lvl3pPr>
            <a:lvl4pPr lvl="3" rtl="0" algn="ctr">
              <a:spcBef>
                <a:spcPts val="1600"/>
              </a:spcBef>
              <a:spcAft>
                <a:spcPts val="0"/>
              </a:spcAft>
              <a:buNone/>
              <a:defRPr sz="1200"/>
            </a:lvl4pPr>
            <a:lvl5pPr lvl="4" rtl="0" algn="ctr">
              <a:spcBef>
                <a:spcPts val="1600"/>
              </a:spcBef>
              <a:spcAft>
                <a:spcPts val="0"/>
              </a:spcAft>
              <a:buNone/>
              <a:defRPr sz="1200"/>
            </a:lvl5pPr>
            <a:lvl6pPr lvl="5" rtl="0" algn="ctr">
              <a:spcBef>
                <a:spcPts val="1600"/>
              </a:spcBef>
              <a:spcAft>
                <a:spcPts val="0"/>
              </a:spcAft>
              <a:buNone/>
              <a:defRPr sz="1200"/>
            </a:lvl6pPr>
            <a:lvl7pPr lvl="6" rtl="0" algn="ctr">
              <a:spcBef>
                <a:spcPts val="1600"/>
              </a:spcBef>
              <a:spcAft>
                <a:spcPts val="0"/>
              </a:spcAft>
              <a:buNone/>
              <a:defRPr sz="1200"/>
            </a:lvl7pPr>
            <a:lvl8pPr lvl="7" rtl="0" algn="ctr">
              <a:spcBef>
                <a:spcPts val="1600"/>
              </a:spcBef>
              <a:spcAft>
                <a:spcPts val="0"/>
              </a:spcAft>
              <a:buNone/>
              <a:defRPr sz="1200"/>
            </a:lvl8pPr>
            <a:lvl9pPr lvl="8" rtl="0" algn="ctr">
              <a:spcBef>
                <a:spcPts val="1600"/>
              </a:spcBef>
              <a:spcAft>
                <a:spcPts val="1600"/>
              </a:spcAft>
              <a:buNone/>
              <a:defRPr sz="1200"/>
            </a:lvl9pPr>
          </a:lstStyle>
          <a:p/>
        </p:txBody>
      </p:sp>
      <p:sp>
        <p:nvSpPr>
          <p:cNvPr id="462" name="Google Shape;462;p34"/>
          <p:cNvSpPr txBox="1"/>
          <p:nvPr>
            <p:ph idx="9" type="title"/>
          </p:nvPr>
        </p:nvSpPr>
        <p:spPr>
          <a:xfrm>
            <a:off x="3579602" y="31534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463" name="Google Shape;463;p34"/>
          <p:cNvSpPr txBox="1"/>
          <p:nvPr>
            <p:ph idx="13" type="subTitle"/>
          </p:nvPr>
        </p:nvSpPr>
        <p:spPr>
          <a:xfrm>
            <a:off x="3579613" y="35567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lvl1pPr>
            <a:lvl2pPr lvl="1" rtl="0" algn="ctr">
              <a:spcBef>
                <a:spcPts val="1600"/>
              </a:spcBef>
              <a:spcAft>
                <a:spcPts val="0"/>
              </a:spcAft>
              <a:buNone/>
              <a:defRPr sz="1200"/>
            </a:lvl2pPr>
            <a:lvl3pPr lvl="2" rtl="0" algn="ctr">
              <a:spcBef>
                <a:spcPts val="1600"/>
              </a:spcBef>
              <a:spcAft>
                <a:spcPts val="0"/>
              </a:spcAft>
              <a:buNone/>
              <a:defRPr sz="1200"/>
            </a:lvl3pPr>
            <a:lvl4pPr lvl="3" rtl="0" algn="ctr">
              <a:spcBef>
                <a:spcPts val="1600"/>
              </a:spcBef>
              <a:spcAft>
                <a:spcPts val="0"/>
              </a:spcAft>
              <a:buNone/>
              <a:defRPr sz="1200"/>
            </a:lvl4pPr>
            <a:lvl5pPr lvl="4" rtl="0" algn="ctr">
              <a:spcBef>
                <a:spcPts val="1600"/>
              </a:spcBef>
              <a:spcAft>
                <a:spcPts val="0"/>
              </a:spcAft>
              <a:buNone/>
              <a:defRPr sz="1200"/>
            </a:lvl5pPr>
            <a:lvl6pPr lvl="5" rtl="0" algn="ctr">
              <a:spcBef>
                <a:spcPts val="1600"/>
              </a:spcBef>
              <a:spcAft>
                <a:spcPts val="0"/>
              </a:spcAft>
              <a:buNone/>
              <a:defRPr sz="1200"/>
            </a:lvl6pPr>
            <a:lvl7pPr lvl="6" rtl="0" algn="ctr">
              <a:spcBef>
                <a:spcPts val="1600"/>
              </a:spcBef>
              <a:spcAft>
                <a:spcPts val="0"/>
              </a:spcAft>
              <a:buNone/>
              <a:defRPr sz="1200"/>
            </a:lvl7pPr>
            <a:lvl8pPr lvl="7" rtl="0" algn="ctr">
              <a:spcBef>
                <a:spcPts val="1600"/>
              </a:spcBef>
              <a:spcAft>
                <a:spcPts val="0"/>
              </a:spcAft>
              <a:buNone/>
              <a:defRPr sz="1200"/>
            </a:lvl8pPr>
            <a:lvl9pPr lvl="8" rtl="0" algn="ctr">
              <a:spcBef>
                <a:spcPts val="1600"/>
              </a:spcBef>
              <a:spcAft>
                <a:spcPts val="1600"/>
              </a:spcAft>
              <a:buNone/>
              <a:defRPr sz="1200"/>
            </a:lvl9pPr>
          </a:lstStyle>
          <a:p/>
        </p:txBody>
      </p:sp>
      <p:sp>
        <p:nvSpPr>
          <p:cNvPr id="464" name="Google Shape;464;p34"/>
          <p:cNvSpPr txBox="1"/>
          <p:nvPr>
            <p:ph idx="14" type="title"/>
          </p:nvPr>
        </p:nvSpPr>
        <p:spPr>
          <a:xfrm>
            <a:off x="6021817" y="31534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465" name="Google Shape;465;p34"/>
          <p:cNvSpPr txBox="1"/>
          <p:nvPr>
            <p:ph idx="15" type="subTitle"/>
          </p:nvPr>
        </p:nvSpPr>
        <p:spPr>
          <a:xfrm>
            <a:off x="6021826" y="35567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lvl1pPr>
            <a:lvl2pPr lvl="1" rtl="0" algn="ctr">
              <a:spcBef>
                <a:spcPts val="1600"/>
              </a:spcBef>
              <a:spcAft>
                <a:spcPts val="0"/>
              </a:spcAft>
              <a:buNone/>
              <a:defRPr sz="1200"/>
            </a:lvl2pPr>
            <a:lvl3pPr lvl="2" rtl="0" algn="ctr">
              <a:spcBef>
                <a:spcPts val="1600"/>
              </a:spcBef>
              <a:spcAft>
                <a:spcPts val="0"/>
              </a:spcAft>
              <a:buNone/>
              <a:defRPr sz="1200"/>
            </a:lvl3pPr>
            <a:lvl4pPr lvl="3" rtl="0" algn="ctr">
              <a:spcBef>
                <a:spcPts val="1600"/>
              </a:spcBef>
              <a:spcAft>
                <a:spcPts val="0"/>
              </a:spcAft>
              <a:buNone/>
              <a:defRPr sz="1200"/>
            </a:lvl4pPr>
            <a:lvl5pPr lvl="4" rtl="0" algn="ctr">
              <a:spcBef>
                <a:spcPts val="1600"/>
              </a:spcBef>
              <a:spcAft>
                <a:spcPts val="0"/>
              </a:spcAft>
              <a:buNone/>
              <a:defRPr sz="1200"/>
            </a:lvl5pPr>
            <a:lvl6pPr lvl="5" rtl="0" algn="ctr">
              <a:spcBef>
                <a:spcPts val="1600"/>
              </a:spcBef>
              <a:spcAft>
                <a:spcPts val="0"/>
              </a:spcAft>
              <a:buNone/>
              <a:defRPr sz="1200"/>
            </a:lvl6pPr>
            <a:lvl7pPr lvl="6" rtl="0" algn="ctr">
              <a:spcBef>
                <a:spcPts val="1600"/>
              </a:spcBef>
              <a:spcAft>
                <a:spcPts val="0"/>
              </a:spcAft>
              <a:buNone/>
              <a:defRPr sz="1200"/>
            </a:lvl7pPr>
            <a:lvl8pPr lvl="7" rtl="0" algn="ctr">
              <a:spcBef>
                <a:spcPts val="1600"/>
              </a:spcBef>
              <a:spcAft>
                <a:spcPts val="0"/>
              </a:spcAft>
              <a:buNone/>
              <a:defRPr sz="1200"/>
            </a:lvl8pPr>
            <a:lvl9pPr lvl="8" rtl="0" algn="ctr">
              <a:spcBef>
                <a:spcPts val="1600"/>
              </a:spcBef>
              <a:spcAft>
                <a:spcPts val="1600"/>
              </a:spcAft>
              <a:buNone/>
              <a:defRPr sz="1200"/>
            </a:lvl9pPr>
          </a:lstStyle>
          <a:p/>
        </p:txBody>
      </p:sp>
      <p:sp>
        <p:nvSpPr>
          <p:cNvPr id="466" name="Google Shape;466;p34"/>
          <p:cNvSpPr/>
          <p:nvPr/>
        </p:nvSpPr>
        <p:spPr>
          <a:xfrm>
            <a:off x="1" y="4090039"/>
            <a:ext cx="2424373" cy="105346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4"/>
          <p:cNvSpPr/>
          <p:nvPr/>
        </p:nvSpPr>
        <p:spPr>
          <a:xfrm>
            <a:off x="2010934" y="4642982"/>
            <a:ext cx="1937483" cy="500521"/>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8" name="Google Shape;468;p34"/>
          <p:cNvGrpSpPr/>
          <p:nvPr/>
        </p:nvGrpSpPr>
        <p:grpSpPr>
          <a:xfrm flipH="1">
            <a:off x="8087888" y="3307425"/>
            <a:ext cx="935500" cy="1873825"/>
            <a:chOff x="8208488" y="3307425"/>
            <a:chExt cx="935500" cy="1873825"/>
          </a:xfrm>
        </p:grpSpPr>
        <p:sp>
          <p:nvSpPr>
            <p:cNvPr id="469" name="Google Shape;469;p34"/>
            <p:cNvSpPr/>
            <p:nvPr/>
          </p:nvSpPr>
          <p:spPr>
            <a:xfrm>
              <a:off x="8644188" y="3606050"/>
              <a:ext cx="499800" cy="1162300"/>
            </a:xfrm>
            <a:custGeom>
              <a:rect b="b" l="l" r="r" t="t"/>
              <a:pathLst>
                <a:path extrusionOk="0" h="46492" w="19992">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4"/>
            <p:cNvSpPr/>
            <p:nvPr/>
          </p:nvSpPr>
          <p:spPr>
            <a:xfrm>
              <a:off x="8896613" y="3682825"/>
              <a:ext cx="25" cy="1498425"/>
            </a:xfrm>
            <a:custGeom>
              <a:rect b="b" l="l" r="r" t="t"/>
              <a:pathLst>
                <a:path extrusionOk="0" fill="none" h="59937" w="1">
                  <a:moveTo>
                    <a:pt x="0" y="1"/>
                  </a:moveTo>
                  <a:lnTo>
                    <a:pt x="0" y="59937"/>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4"/>
            <p:cNvSpPr/>
            <p:nvPr/>
          </p:nvSpPr>
          <p:spPr>
            <a:xfrm>
              <a:off x="8896613" y="3917975"/>
              <a:ext cx="161650" cy="150650"/>
            </a:xfrm>
            <a:custGeom>
              <a:rect b="b" l="l" r="r" t="t"/>
              <a:pathLst>
                <a:path extrusionOk="0" fill="none" h="6026" w="6466">
                  <a:moveTo>
                    <a:pt x="6465" y="1"/>
                  </a:moveTo>
                  <a:lnTo>
                    <a:pt x="0" y="6025"/>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4"/>
            <p:cNvSpPr/>
            <p:nvPr/>
          </p:nvSpPr>
          <p:spPr>
            <a:xfrm>
              <a:off x="8766238" y="4362375"/>
              <a:ext cx="130400" cy="108375"/>
            </a:xfrm>
            <a:custGeom>
              <a:rect b="b" l="l" r="r" t="t"/>
              <a:pathLst>
                <a:path extrusionOk="0" fill="none" h="4335" w="5216">
                  <a:moveTo>
                    <a:pt x="0" y="1"/>
                  </a:moveTo>
                  <a:lnTo>
                    <a:pt x="5215" y="4335"/>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4"/>
            <p:cNvSpPr/>
            <p:nvPr/>
          </p:nvSpPr>
          <p:spPr>
            <a:xfrm>
              <a:off x="8896613" y="4544250"/>
              <a:ext cx="136050" cy="139325"/>
            </a:xfrm>
            <a:custGeom>
              <a:rect b="b" l="l" r="r" t="t"/>
              <a:pathLst>
                <a:path extrusionOk="0" fill="none" h="5573" w="5442">
                  <a:moveTo>
                    <a:pt x="5442" y="1"/>
                  </a:moveTo>
                  <a:lnTo>
                    <a:pt x="0" y="5573"/>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4"/>
            <p:cNvSpPr/>
            <p:nvPr/>
          </p:nvSpPr>
          <p:spPr>
            <a:xfrm>
              <a:off x="8898388" y="4490975"/>
              <a:ext cx="114025" cy="110150"/>
            </a:xfrm>
            <a:custGeom>
              <a:rect b="b" l="l" r="r" t="t"/>
              <a:pathLst>
                <a:path extrusionOk="0" fill="none" h="4406" w="4561">
                  <a:moveTo>
                    <a:pt x="4561" y="0"/>
                  </a:moveTo>
                  <a:lnTo>
                    <a:pt x="1" y="4406"/>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4"/>
            <p:cNvSpPr/>
            <p:nvPr/>
          </p:nvSpPr>
          <p:spPr>
            <a:xfrm>
              <a:off x="8208488" y="3307425"/>
              <a:ext cx="634325" cy="1474725"/>
            </a:xfrm>
            <a:custGeom>
              <a:rect b="b" l="l" r="r" t="t"/>
              <a:pathLst>
                <a:path extrusionOk="0" h="58989" w="25373">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4"/>
            <p:cNvSpPr/>
            <p:nvPr/>
          </p:nvSpPr>
          <p:spPr>
            <a:xfrm>
              <a:off x="8523388" y="3349450"/>
              <a:ext cx="25" cy="1830325"/>
            </a:xfrm>
            <a:custGeom>
              <a:rect b="b" l="l" r="r" t="t"/>
              <a:pathLst>
                <a:path extrusionOk="0" fill="none" h="73213" w="1">
                  <a:moveTo>
                    <a:pt x="1" y="1"/>
                  </a:moveTo>
                  <a:lnTo>
                    <a:pt x="1" y="73212"/>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4"/>
            <p:cNvSpPr/>
            <p:nvPr/>
          </p:nvSpPr>
          <p:spPr>
            <a:xfrm>
              <a:off x="8389763" y="3590575"/>
              <a:ext cx="133650" cy="130975"/>
            </a:xfrm>
            <a:custGeom>
              <a:rect b="b" l="l" r="r" t="t"/>
              <a:pathLst>
                <a:path extrusionOk="0" fill="none" h="5239" w="5346">
                  <a:moveTo>
                    <a:pt x="0" y="0"/>
                  </a:moveTo>
                  <a:lnTo>
                    <a:pt x="5346" y="5239"/>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4"/>
            <p:cNvSpPr/>
            <p:nvPr/>
          </p:nvSpPr>
          <p:spPr>
            <a:xfrm>
              <a:off x="8351063" y="3656650"/>
              <a:ext cx="170875" cy="154200"/>
            </a:xfrm>
            <a:custGeom>
              <a:rect b="b" l="l" r="r" t="t"/>
              <a:pathLst>
                <a:path extrusionOk="0" fill="none" h="6168" w="6835">
                  <a:moveTo>
                    <a:pt x="0" y="0"/>
                  </a:moveTo>
                  <a:lnTo>
                    <a:pt x="6834" y="6168"/>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4"/>
            <p:cNvSpPr/>
            <p:nvPr/>
          </p:nvSpPr>
          <p:spPr>
            <a:xfrm>
              <a:off x="8290638" y="3992700"/>
              <a:ext cx="231300" cy="143200"/>
            </a:xfrm>
            <a:custGeom>
              <a:rect b="b" l="l" r="r" t="t"/>
              <a:pathLst>
                <a:path extrusionOk="0" fill="none" h="5728" w="9252">
                  <a:moveTo>
                    <a:pt x="0" y="0"/>
                  </a:moveTo>
                  <a:lnTo>
                    <a:pt x="9251" y="5727"/>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4"/>
            <p:cNvSpPr/>
            <p:nvPr/>
          </p:nvSpPr>
          <p:spPr>
            <a:xfrm>
              <a:off x="8305813" y="4392150"/>
              <a:ext cx="214625" cy="136350"/>
            </a:xfrm>
            <a:custGeom>
              <a:rect b="b" l="l" r="r" t="t"/>
              <a:pathLst>
                <a:path extrusionOk="0" fill="none" h="5454" w="8585">
                  <a:moveTo>
                    <a:pt x="0" y="0"/>
                  </a:moveTo>
                  <a:lnTo>
                    <a:pt x="8585" y="5454"/>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4"/>
            <p:cNvSpPr/>
            <p:nvPr/>
          </p:nvSpPr>
          <p:spPr>
            <a:xfrm>
              <a:off x="8279613" y="4477575"/>
              <a:ext cx="240825" cy="159875"/>
            </a:xfrm>
            <a:custGeom>
              <a:rect b="b" l="l" r="r" t="t"/>
              <a:pathLst>
                <a:path extrusionOk="0" fill="none" h="6395" w="9633">
                  <a:moveTo>
                    <a:pt x="1" y="1"/>
                  </a:moveTo>
                  <a:lnTo>
                    <a:pt x="9633" y="6394"/>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4"/>
            <p:cNvSpPr/>
            <p:nvPr/>
          </p:nvSpPr>
          <p:spPr>
            <a:xfrm>
              <a:off x="8523388" y="3753075"/>
              <a:ext cx="206600" cy="175050"/>
            </a:xfrm>
            <a:custGeom>
              <a:rect b="b" l="l" r="r" t="t"/>
              <a:pathLst>
                <a:path extrusionOk="0" fill="none" h="7002" w="8264">
                  <a:moveTo>
                    <a:pt x="1" y="7002"/>
                  </a:moveTo>
                  <a:lnTo>
                    <a:pt x="8264" y="1"/>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4"/>
            <p:cNvSpPr/>
            <p:nvPr/>
          </p:nvSpPr>
          <p:spPr>
            <a:xfrm>
              <a:off x="8519238" y="4193900"/>
              <a:ext cx="205100" cy="108675"/>
            </a:xfrm>
            <a:custGeom>
              <a:rect b="b" l="l" r="r" t="t"/>
              <a:pathLst>
                <a:path extrusionOk="0" fill="none" h="4347" w="8204">
                  <a:moveTo>
                    <a:pt x="0" y="4347"/>
                  </a:moveTo>
                  <a:lnTo>
                    <a:pt x="8204" y="1"/>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4"/>
            <p:cNvSpPr/>
            <p:nvPr/>
          </p:nvSpPr>
          <p:spPr>
            <a:xfrm>
              <a:off x="8521913" y="4248975"/>
              <a:ext cx="220275" cy="118500"/>
            </a:xfrm>
            <a:custGeom>
              <a:rect b="b" l="l" r="r" t="t"/>
              <a:pathLst>
                <a:path extrusionOk="0" fill="none" h="4740" w="8811">
                  <a:moveTo>
                    <a:pt x="0" y="4739"/>
                  </a:moveTo>
                  <a:lnTo>
                    <a:pt x="8811" y="1"/>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15">
    <p:spTree>
      <p:nvGrpSpPr>
        <p:cNvPr id="485" name="Shape 485"/>
        <p:cNvGrpSpPr/>
        <p:nvPr/>
      </p:nvGrpSpPr>
      <p:grpSpPr>
        <a:xfrm>
          <a:off x="0" y="0"/>
          <a:ext cx="0" cy="0"/>
          <a:chOff x="0" y="0"/>
          <a:chExt cx="0" cy="0"/>
        </a:xfrm>
      </p:grpSpPr>
      <p:sp>
        <p:nvSpPr>
          <p:cNvPr id="486" name="Google Shape;486;p35"/>
          <p:cNvSpPr txBox="1"/>
          <p:nvPr>
            <p:ph type="title"/>
          </p:nvPr>
        </p:nvSpPr>
        <p:spPr>
          <a:xfrm>
            <a:off x="717525" y="542750"/>
            <a:ext cx="7708800" cy="48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487" name="Google Shape;487;p35"/>
          <p:cNvGrpSpPr/>
          <p:nvPr/>
        </p:nvGrpSpPr>
        <p:grpSpPr>
          <a:xfrm>
            <a:off x="1" y="2854047"/>
            <a:ext cx="9144001" cy="2289456"/>
            <a:chOff x="271750" y="2423875"/>
            <a:chExt cx="7077400" cy="1772025"/>
          </a:xfrm>
        </p:grpSpPr>
        <p:sp>
          <p:nvSpPr>
            <p:cNvPr id="488" name="Google Shape;488;p35"/>
            <p:cNvSpPr/>
            <p:nvPr/>
          </p:nvSpPr>
          <p:spPr>
            <a:xfrm>
              <a:off x="277700" y="2423875"/>
              <a:ext cx="7071450" cy="1772025"/>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5"/>
            <p:cNvSpPr/>
            <p:nvPr/>
          </p:nvSpPr>
          <p:spPr>
            <a:xfrm>
              <a:off x="271750" y="3380525"/>
              <a:ext cx="1876450" cy="81537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5"/>
            <p:cNvSpPr/>
            <p:nvPr/>
          </p:nvSpPr>
          <p:spPr>
            <a:xfrm>
              <a:off x="1828200" y="3808500"/>
              <a:ext cx="1499600" cy="387400"/>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3">
  <p:cSld name="CUSTOM_15_1">
    <p:spTree>
      <p:nvGrpSpPr>
        <p:cNvPr id="491" name="Shape 491"/>
        <p:cNvGrpSpPr/>
        <p:nvPr/>
      </p:nvGrpSpPr>
      <p:grpSpPr>
        <a:xfrm>
          <a:off x="0" y="0"/>
          <a:ext cx="0" cy="0"/>
          <a:chOff x="0" y="0"/>
          <a:chExt cx="0" cy="0"/>
        </a:xfrm>
      </p:grpSpPr>
      <p:sp>
        <p:nvSpPr>
          <p:cNvPr id="492" name="Google Shape;492;p36"/>
          <p:cNvSpPr txBox="1"/>
          <p:nvPr>
            <p:ph type="title"/>
          </p:nvPr>
        </p:nvSpPr>
        <p:spPr>
          <a:xfrm>
            <a:off x="717525" y="552990"/>
            <a:ext cx="7708800" cy="48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493" name="Google Shape;493;p36"/>
          <p:cNvGrpSpPr/>
          <p:nvPr/>
        </p:nvGrpSpPr>
        <p:grpSpPr>
          <a:xfrm rot="-3108865">
            <a:off x="377868" y="4286613"/>
            <a:ext cx="448943" cy="711247"/>
            <a:chOff x="-1904298" y="1056455"/>
            <a:chExt cx="581725" cy="921611"/>
          </a:xfrm>
        </p:grpSpPr>
        <p:sp>
          <p:nvSpPr>
            <p:cNvPr id="494" name="Google Shape;494;p36"/>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6"/>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6" name="Google Shape;496;p36"/>
          <p:cNvGrpSpPr/>
          <p:nvPr/>
        </p:nvGrpSpPr>
        <p:grpSpPr>
          <a:xfrm rot="-2014239">
            <a:off x="604038" y="4210956"/>
            <a:ext cx="687216" cy="635164"/>
            <a:chOff x="-1855532" y="1600966"/>
            <a:chExt cx="890361" cy="822923"/>
          </a:xfrm>
        </p:grpSpPr>
        <p:sp>
          <p:nvSpPr>
            <p:cNvPr id="497" name="Google Shape;497;p36"/>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6"/>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9" name="Google Shape;499;p36"/>
          <p:cNvSpPr/>
          <p:nvPr/>
        </p:nvSpPr>
        <p:spPr>
          <a:xfrm flipH="1">
            <a:off x="578963" y="4441778"/>
            <a:ext cx="2817107" cy="719102"/>
          </a:xfrm>
          <a:custGeom>
            <a:rect b="b" l="l" r="r" t="t"/>
            <a:pathLst>
              <a:path extrusionOk="0" h="22980" w="90025">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6"/>
          <p:cNvSpPr/>
          <p:nvPr/>
        </p:nvSpPr>
        <p:spPr>
          <a:xfrm flipH="1">
            <a:off x="154419" y="4816944"/>
            <a:ext cx="1347267" cy="343936"/>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6"/>
          <p:cNvSpPr/>
          <p:nvPr/>
        </p:nvSpPr>
        <p:spPr>
          <a:xfrm flipH="1">
            <a:off x="1797672" y="4877626"/>
            <a:ext cx="1109502" cy="283238"/>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4">
  <p:cSld name="CUSTOM_15_1_1">
    <p:spTree>
      <p:nvGrpSpPr>
        <p:cNvPr id="502" name="Shape 502"/>
        <p:cNvGrpSpPr/>
        <p:nvPr/>
      </p:nvGrpSpPr>
      <p:grpSpPr>
        <a:xfrm>
          <a:off x="0" y="0"/>
          <a:ext cx="0" cy="0"/>
          <a:chOff x="0" y="0"/>
          <a:chExt cx="0" cy="0"/>
        </a:xfrm>
      </p:grpSpPr>
      <p:sp>
        <p:nvSpPr>
          <p:cNvPr id="503" name="Google Shape;503;p37"/>
          <p:cNvSpPr txBox="1"/>
          <p:nvPr>
            <p:ph type="title"/>
          </p:nvPr>
        </p:nvSpPr>
        <p:spPr>
          <a:xfrm>
            <a:off x="717525" y="552990"/>
            <a:ext cx="7708800" cy="48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504" name="Google Shape;504;p37"/>
          <p:cNvGrpSpPr/>
          <p:nvPr/>
        </p:nvGrpSpPr>
        <p:grpSpPr>
          <a:xfrm>
            <a:off x="5978544" y="3960231"/>
            <a:ext cx="3165452" cy="1179524"/>
            <a:chOff x="5978544" y="3960231"/>
            <a:chExt cx="3165452" cy="1179524"/>
          </a:xfrm>
        </p:grpSpPr>
        <p:sp>
          <p:nvSpPr>
            <p:cNvPr id="505" name="Google Shape;505;p37"/>
            <p:cNvSpPr/>
            <p:nvPr/>
          </p:nvSpPr>
          <p:spPr>
            <a:xfrm flipH="1">
              <a:off x="6326888" y="4420653"/>
              <a:ext cx="2817107" cy="719102"/>
            </a:xfrm>
            <a:custGeom>
              <a:rect b="b" l="l" r="r" t="t"/>
              <a:pathLst>
                <a:path extrusionOk="0" h="22980" w="90025">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7"/>
            <p:cNvSpPr/>
            <p:nvPr/>
          </p:nvSpPr>
          <p:spPr>
            <a:xfrm>
              <a:off x="7325802" y="3960231"/>
              <a:ext cx="1548095" cy="1179524"/>
            </a:xfrm>
            <a:custGeom>
              <a:rect b="b" l="l" r="r" t="t"/>
              <a:pathLst>
                <a:path extrusionOk="0" h="36691" w="48156">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7"/>
            <p:cNvSpPr/>
            <p:nvPr/>
          </p:nvSpPr>
          <p:spPr>
            <a:xfrm flipH="1">
              <a:off x="5978544" y="4795819"/>
              <a:ext cx="1347267" cy="343936"/>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7"/>
            <p:cNvSpPr/>
            <p:nvPr/>
          </p:nvSpPr>
          <p:spPr>
            <a:xfrm flipH="1">
              <a:off x="7621797" y="4856501"/>
              <a:ext cx="1109502" cy="283238"/>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5">
  <p:cSld name="CUSTOM_7_1">
    <p:bg>
      <p:bgPr>
        <a:solidFill>
          <a:schemeClr val="dk2"/>
        </a:solidFill>
      </p:bgPr>
    </p:bg>
    <p:spTree>
      <p:nvGrpSpPr>
        <p:cNvPr id="509" name="Shape 509"/>
        <p:cNvGrpSpPr/>
        <p:nvPr/>
      </p:nvGrpSpPr>
      <p:grpSpPr>
        <a:xfrm>
          <a:off x="0" y="0"/>
          <a:ext cx="0" cy="0"/>
          <a:chOff x="0" y="0"/>
          <a:chExt cx="0" cy="0"/>
        </a:xfrm>
      </p:grpSpPr>
      <p:sp>
        <p:nvSpPr>
          <p:cNvPr id="510" name="Google Shape;510;p38"/>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511" name="Google Shape;511;p38"/>
          <p:cNvGrpSpPr/>
          <p:nvPr/>
        </p:nvGrpSpPr>
        <p:grpSpPr>
          <a:xfrm>
            <a:off x="440413" y="3605057"/>
            <a:ext cx="3748961" cy="1754140"/>
            <a:chOff x="440413" y="3605057"/>
            <a:chExt cx="3748961" cy="1754140"/>
          </a:xfrm>
        </p:grpSpPr>
        <p:sp>
          <p:nvSpPr>
            <p:cNvPr id="512" name="Google Shape;512;p38"/>
            <p:cNvSpPr/>
            <p:nvPr/>
          </p:nvSpPr>
          <p:spPr>
            <a:xfrm flipH="1">
              <a:off x="440413" y="4420653"/>
              <a:ext cx="2817107" cy="719102"/>
            </a:xfrm>
            <a:custGeom>
              <a:rect b="b" l="l" r="r" t="t"/>
              <a:pathLst>
                <a:path extrusionOk="0" h="22980" w="90025">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8"/>
            <p:cNvSpPr/>
            <p:nvPr/>
          </p:nvSpPr>
          <p:spPr>
            <a:xfrm flipH="1">
              <a:off x="3079872" y="4856501"/>
              <a:ext cx="1109502" cy="283238"/>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4" name="Google Shape;514;p38"/>
            <p:cNvGrpSpPr/>
            <p:nvPr/>
          </p:nvGrpSpPr>
          <p:grpSpPr>
            <a:xfrm flipH="1" rot="1398551">
              <a:off x="1087893" y="3855029"/>
              <a:ext cx="1522160" cy="1254196"/>
              <a:chOff x="698956" y="6526827"/>
              <a:chExt cx="1522132" cy="1254173"/>
            </a:xfrm>
          </p:grpSpPr>
          <p:grpSp>
            <p:nvGrpSpPr>
              <p:cNvPr id="515" name="Google Shape;515;p38"/>
              <p:cNvGrpSpPr/>
              <p:nvPr/>
            </p:nvGrpSpPr>
            <p:grpSpPr>
              <a:xfrm>
                <a:off x="970014" y="6599642"/>
                <a:ext cx="1251074" cy="1089966"/>
                <a:chOff x="2227541" y="6011760"/>
                <a:chExt cx="2864180" cy="2495343"/>
              </a:xfrm>
            </p:grpSpPr>
            <p:sp>
              <p:nvSpPr>
                <p:cNvPr id="516" name="Google Shape;516;p38"/>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7" name="Google Shape;517;p38"/>
                <p:cNvGrpSpPr/>
                <p:nvPr/>
              </p:nvGrpSpPr>
              <p:grpSpPr>
                <a:xfrm>
                  <a:off x="2227541" y="6635267"/>
                  <a:ext cx="2250382" cy="1871835"/>
                  <a:chOff x="2227541" y="6635267"/>
                  <a:chExt cx="2250382" cy="1871835"/>
                </a:xfrm>
              </p:grpSpPr>
              <p:sp>
                <p:nvSpPr>
                  <p:cNvPr id="518" name="Google Shape;518;p38"/>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8"/>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8"/>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1" name="Google Shape;521;p38"/>
              <p:cNvGrpSpPr/>
              <p:nvPr/>
            </p:nvGrpSpPr>
            <p:grpSpPr>
              <a:xfrm>
                <a:off x="698956" y="6526827"/>
                <a:ext cx="761443" cy="1254173"/>
                <a:chOff x="1668617" y="5683195"/>
                <a:chExt cx="1743230" cy="2871275"/>
              </a:xfrm>
            </p:grpSpPr>
            <p:sp>
              <p:nvSpPr>
                <p:cNvPr id="522" name="Google Shape;522;p38"/>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3" name="Google Shape;523;p38"/>
                <p:cNvGrpSpPr/>
                <p:nvPr/>
              </p:nvGrpSpPr>
              <p:grpSpPr>
                <a:xfrm>
                  <a:off x="2252110" y="6027996"/>
                  <a:ext cx="1159737" cy="2526474"/>
                  <a:chOff x="2252110" y="6027996"/>
                  <a:chExt cx="1159737" cy="2526474"/>
                </a:xfrm>
              </p:grpSpPr>
              <p:sp>
                <p:nvSpPr>
                  <p:cNvPr id="524" name="Google Shape;524;p38"/>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8"/>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8"/>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8"/>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528" name="Google Shape;528;p38"/>
            <p:cNvSpPr/>
            <p:nvPr/>
          </p:nvSpPr>
          <p:spPr>
            <a:xfrm flipH="1">
              <a:off x="1175358" y="4705391"/>
              <a:ext cx="1701494" cy="434364"/>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6">
  <p:cSld name="CUSTOM_7_1_1">
    <p:bg>
      <p:bgPr>
        <a:solidFill>
          <a:schemeClr val="lt1"/>
        </a:solidFill>
      </p:bgPr>
    </p:bg>
    <p:spTree>
      <p:nvGrpSpPr>
        <p:cNvPr id="529" name="Shape 529"/>
        <p:cNvGrpSpPr/>
        <p:nvPr/>
      </p:nvGrpSpPr>
      <p:grpSpPr>
        <a:xfrm>
          <a:off x="0" y="0"/>
          <a:ext cx="0" cy="0"/>
          <a:chOff x="0" y="0"/>
          <a:chExt cx="0" cy="0"/>
        </a:xfrm>
      </p:grpSpPr>
      <p:grpSp>
        <p:nvGrpSpPr>
          <p:cNvPr id="530" name="Google Shape;530;p39"/>
          <p:cNvGrpSpPr/>
          <p:nvPr/>
        </p:nvGrpSpPr>
        <p:grpSpPr>
          <a:xfrm>
            <a:off x="196876" y="-180405"/>
            <a:ext cx="2637197" cy="1754140"/>
            <a:chOff x="196876" y="-180405"/>
            <a:chExt cx="2637197" cy="1754140"/>
          </a:xfrm>
        </p:grpSpPr>
        <p:grpSp>
          <p:nvGrpSpPr>
            <p:cNvPr id="531" name="Google Shape;531;p39"/>
            <p:cNvGrpSpPr/>
            <p:nvPr/>
          </p:nvGrpSpPr>
          <p:grpSpPr>
            <a:xfrm rot="9401449">
              <a:off x="754395" y="69566"/>
              <a:ext cx="1522160" cy="1254196"/>
              <a:chOff x="698956" y="6526827"/>
              <a:chExt cx="1522132" cy="1254173"/>
            </a:xfrm>
          </p:grpSpPr>
          <p:grpSp>
            <p:nvGrpSpPr>
              <p:cNvPr id="532" name="Google Shape;532;p39"/>
              <p:cNvGrpSpPr/>
              <p:nvPr/>
            </p:nvGrpSpPr>
            <p:grpSpPr>
              <a:xfrm>
                <a:off x="970014" y="6599642"/>
                <a:ext cx="1251074" cy="1089966"/>
                <a:chOff x="2227541" y="6011760"/>
                <a:chExt cx="2864180" cy="2495343"/>
              </a:xfrm>
            </p:grpSpPr>
            <p:sp>
              <p:nvSpPr>
                <p:cNvPr id="533" name="Google Shape;533;p39"/>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4" name="Google Shape;534;p39"/>
                <p:cNvGrpSpPr/>
                <p:nvPr/>
              </p:nvGrpSpPr>
              <p:grpSpPr>
                <a:xfrm>
                  <a:off x="2227541" y="6635267"/>
                  <a:ext cx="2250382" cy="1871835"/>
                  <a:chOff x="2227541" y="6635267"/>
                  <a:chExt cx="2250382" cy="1871835"/>
                </a:xfrm>
              </p:grpSpPr>
              <p:sp>
                <p:nvSpPr>
                  <p:cNvPr id="535" name="Google Shape;535;p39"/>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9"/>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9"/>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8" name="Google Shape;538;p39"/>
              <p:cNvGrpSpPr/>
              <p:nvPr/>
            </p:nvGrpSpPr>
            <p:grpSpPr>
              <a:xfrm>
                <a:off x="698956" y="6526827"/>
                <a:ext cx="761443" cy="1254173"/>
                <a:chOff x="1668617" y="5683195"/>
                <a:chExt cx="1743230" cy="2871275"/>
              </a:xfrm>
            </p:grpSpPr>
            <p:sp>
              <p:nvSpPr>
                <p:cNvPr id="539" name="Google Shape;539;p39"/>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0" name="Google Shape;540;p39"/>
                <p:cNvGrpSpPr/>
                <p:nvPr/>
              </p:nvGrpSpPr>
              <p:grpSpPr>
                <a:xfrm>
                  <a:off x="2252110" y="6027996"/>
                  <a:ext cx="1159737" cy="2526474"/>
                  <a:chOff x="2252110" y="6027996"/>
                  <a:chExt cx="1159737" cy="2526474"/>
                </a:xfrm>
              </p:grpSpPr>
              <p:sp>
                <p:nvSpPr>
                  <p:cNvPr id="541" name="Google Shape;541;p39"/>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9"/>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9"/>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9"/>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545" name="Google Shape;545;p39"/>
            <p:cNvSpPr/>
            <p:nvPr/>
          </p:nvSpPr>
          <p:spPr>
            <a:xfrm flipH="1" rot="10800000">
              <a:off x="196876" y="18"/>
              <a:ext cx="2637197" cy="681282"/>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6" name="Google Shape;546;p39"/>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7">
  <p:cSld name="CUSTOM_7_1_1_1">
    <p:bg>
      <p:bgPr>
        <a:solidFill>
          <a:schemeClr val="dk2"/>
        </a:solidFill>
      </p:bgPr>
    </p:bg>
    <p:spTree>
      <p:nvGrpSpPr>
        <p:cNvPr id="547" name="Shape 547"/>
        <p:cNvGrpSpPr/>
        <p:nvPr/>
      </p:nvGrpSpPr>
      <p:grpSpPr>
        <a:xfrm>
          <a:off x="0" y="0"/>
          <a:ext cx="0" cy="0"/>
          <a:chOff x="0" y="0"/>
          <a:chExt cx="0" cy="0"/>
        </a:xfrm>
      </p:grpSpPr>
      <p:sp>
        <p:nvSpPr>
          <p:cNvPr id="548" name="Google Shape;548;p40"/>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549" name="Google Shape;549;p40"/>
          <p:cNvGrpSpPr/>
          <p:nvPr/>
        </p:nvGrpSpPr>
        <p:grpSpPr>
          <a:xfrm rot="10800000">
            <a:off x="5395038" y="-219600"/>
            <a:ext cx="3748961" cy="1754140"/>
            <a:chOff x="440413" y="3605057"/>
            <a:chExt cx="3748961" cy="1754140"/>
          </a:xfrm>
        </p:grpSpPr>
        <p:sp>
          <p:nvSpPr>
            <p:cNvPr id="550" name="Google Shape;550;p40"/>
            <p:cNvSpPr/>
            <p:nvPr/>
          </p:nvSpPr>
          <p:spPr>
            <a:xfrm flipH="1">
              <a:off x="440413" y="4420653"/>
              <a:ext cx="2817107" cy="719102"/>
            </a:xfrm>
            <a:custGeom>
              <a:rect b="b" l="l" r="r" t="t"/>
              <a:pathLst>
                <a:path extrusionOk="0" h="22980" w="90025">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0"/>
            <p:cNvSpPr/>
            <p:nvPr/>
          </p:nvSpPr>
          <p:spPr>
            <a:xfrm flipH="1">
              <a:off x="3079872" y="4856501"/>
              <a:ext cx="1109502" cy="283238"/>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2" name="Google Shape;552;p40"/>
            <p:cNvGrpSpPr/>
            <p:nvPr/>
          </p:nvGrpSpPr>
          <p:grpSpPr>
            <a:xfrm flipH="1" rot="1398551">
              <a:off x="1087893" y="3855029"/>
              <a:ext cx="1522160" cy="1254196"/>
              <a:chOff x="698956" y="6526827"/>
              <a:chExt cx="1522132" cy="1254173"/>
            </a:xfrm>
          </p:grpSpPr>
          <p:grpSp>
            <p:nvGrpSpPr>
              <p:cNvPr id="553" name="Google Shape;553;p40"/>
              <p:cNvGrpSpPr/>
              <p:nvPr/>
            </p:nvGrpSpPr>
            <p:grpSpPr>
              <a:xfrm>
                <a:off x="970014" y="6599642"/>
                <a:ext cx="1251074" cy="1089966"/>
                <a:chOff x="2227541" y="6011760"/>
                <a:chExt cx="2864180" cy="2495343"/>
              </a:xfrm>
            </p:grpSpPr>
            <p:sp>
              <p:nvSpPr>
                <p:cNvPr id="554" name="Google Shape;554;p40"/>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5" name="Google Shape;555;p40"/>
                <p:cNvGrpSpPr/>
                <p:nvPr/>
              </p:nvGrpSpPr>
              <p:grpSpPr>
                <a:xfrm>
                  <a:off x="2227541" y="6635267"/>
                  <a:ext cx="2250382" cy="1871835"/>
                  <a:chOff x="2227541" y="6635267"/>
                  <a:chExt cx="2250382" cy="1871835"/>
                </a:xfrm>
              </p:grpSpPr>
              <p:sp>
                <p:nvSpPr>
                  <p:cNvPr id="556" name="Google Shape;556;p40"/>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0"/>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0"/>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59" name="Google Shape;559;p40"/>
              <p:cNvGrpSpPr/>
              <p:nvPr/>
            </p:nvGrpSpPr>
            <p:grpSpPr>
              <a:xfrm>
                <a:off x="698956" y="6526827"/>
                <a:ext cx="761443" cy="1254173"/>
                <a:chOff x="1668617" y="5683195"/>
                <a:chExt cx="1743230" cy="2871275"/>
              </a:xfrm>
            </p:grpSpPr>
            <p:sp>
              <p:nvSpPr>
                <p:cNvPr id="560" name="Google Shape;560;p40"/>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1" name="Google Shape;561;p40"/>
                <p:cNvGrpSpPr/>
                <p:nvPr/>
              </p:nvGrpSpPr>
              <p:grpSpPr>
                <a:xfrm>
                  <a:off x="2252110" y="6027996"/>
                  <a:ext cx="1159737" cy="2526474"/>
                  <a:chOff x="2252110" y="6027996"/>
                  <a:chExt cx="1159737" cy="2526474"/>
                </a:xfrm>
              </p:grpSpPr>
              <p:sp>
                <p:nvSpPr>
                  <p:cNvPr id="562" name="Google Shape;562;p40"/>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0"/>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0"/>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0"/>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566" name="Google Shape;566;p40"/>
            <p:cNvSpPr/>
            <p:nvPr/>
          </p:nvSpPr>
          <p:spPr>
            <a:xfrm flipH="1">
              <a:off x="1175358" y="4705391"/>
              <a:ext cx="1701494" cy="434364"/>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grpSp>
        <p:nvGrpSpPr>
          <p:cNvPr id="22" name="Google Shape;22;p5"/>
          <p:cNvGrpSpPr/>
          <p:nvPr/>
        </p:nvGrpSpPr>
        <p:grpSpPr>
          <a:xfrm rot="-199848">
            <a:off x="6767746" y="3359501"/>
            <a:ext cx="581719" cy="921601"/>
            <a:chOff x="-1904298" y="1056455"/>
            <a:chExt cx="581725" cy="921611"/>
          </a:xfrm>
        </p:grpSpPr>
        <p:sp>
          <p:nvSpPr>
            <p:cNvPr id="23" name="Google Shape;23;p5"/>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 name="Google Shape;25;p5"/>
          <p:cNvGrpSpPr/>
          <p:nvPr/>
        </p:nvGrpSpPr>
        <p:grpSpPr>
          <a:xfrm>
            <a:off x="6056239" y="3440533"/>
            <a:ext cx="878448" cy="863379"/>
            <a:chOff x="-5358445" y="839844"/>
            <a:chExt cx="1391711" cy="1367837"/>
          </a:xfrm>
        </p:grpSpPr>
        <p:sp>
          <p:nvSpPr>
            <p:cNvPr id="26" name="Google Shape;26;p5"/>
            <p:cNvSpPr/>
            <p:nvPr/>
          </p:nvSpPr>
          <p:spPr>
            <a:xfrm>
              <a:off x="-5358445" y="839844"/>
              <a:ext cx="1391711" cy="1367419"/>
            </a:xfrm>
            <a:custGeom>
              <a:rect b="b" l="l" r="r" t="t"/>
              <a:pathLst>
                <a:path extrusionOk="0" h="49029" w="4990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5168235" y="1050330"/>
              <a:ext cx="1163208" cy="1157351"/>
            </a:xfrm>
            <a:custGeom>
              <a:rect b="b" l="l" r="r" t="t"/>
              <a:pathLst>
                <a:path extrusionOk="0" h="41497" w="41707">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 name="Google Shape;28;p5"/>
          <p:cNvGrpSpPr/>
          <p:nvPr/>
        </p:nvGrpSpPr>
        <p:grpSpPr>
          <a:xfrm rot="-1263781">
            <a:off x="7067107" y="3536395"/>
            <a:ext cx="890375" cy="822935"/>
            <a:chOff x="-1855532" y="1600966"/>
            <a:chExt cx="890361" cy="822923"/>
          </a:xfrm>
        </p:grpSpPr>
        <p:sp>
          <p:nvSpPr>
            <p:cNvPr id="29" name="Google Shape;29;p5"/>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 name="Google Shape;31;p5"/>
          <p:cNvSpPr/>
          <p:nvPr/>
        </p:nvSpPr>
        <p:spPr>
          <a:xfrm>
            <a:off x="75" y="2753774"/>
            <a:ext cx="9143830" cy="2389672"/>
          </a:xfrm>
          <a:custGeom>
            <a:rect b="b" l="l" r="r" t="t"/>
            <a:pathLst>
              <a:path extrusionOk="0" h="58104" w="252592">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type="title"/>
          </p:nvPr>
        </p:nvSpPr>
        <p:spPr>
          <a:xfrm>
            <a:off x="696300" y="551956"/>
            <a:ext cx="77511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sz="2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5"/>
          <p:cNvSpPr txBox="1"/>
          <p:nvPr>
            <p:ph idx="1" type="body"/>
          </p:nvPr>
        </p:nvSpPr>
        <p:spPr>
          <a:xfrm>
            <a:off x="706525" y="1997919"/>
            <a:ext cx="3629100" cy="2621400"/>
          </a:xfrm>
          <a:prstGeom prst="rect">
            <a:avLst/>
          </a:prstGeom>
        </p:spPr>
        <p:txBody>
          <a:bodyPr anchorCtr="0" anchor="t" bIns="91425" lIns="91425" spcFirstLastPara="1" rIns="91425" wrap="square" tIns="91425">
            <a:noAutofit/>
          </a:bodyPr>
          <a:lstStyle>
            <a:lvl1pPr indent="-304800" lvl="0" marL="457200">
              <a:spcBef>
                <a:spcPts val="300"/>
              </a:spcBef>
              <a:spcAft>
                <a:spcPts val="0"/>
              </a:spcAft>
              <a:buSzPts val="1200"/>
              <a:buChar char="●"/>
              <a:defRPr sz="1400"/>
            </a:lvl1pPr>
            <a:lvl2pPr indent="-298450" lvl="1" marL="914400">
              <a:spcBef>
                <a:spcPts val="0"/>
              </a:spcBef>
              <a:spcAft>
                <a:spcPts val="0"/>
              </a:spcAft>
              <a:buClr>
                <a:srgbClr val="053B5C"/>
              </a:buClr>
              <a:buSzPts val="1100"/>
              <a:buChar char="◔"/>
              <a:defRPr sz="1200"/>
            </a:lvl2pPr>
            <a:lvl3pPr indent="-298450" lvl="2" marL="1371600">
              <a:spcBef>
                <a:spcPts val="1600"/>
              </a:spcBef>
              <a:spcAft>
                <a:spcPts val="0"/>
              </a:spcAft>
              <a:buClr>
                <a:srgbClr val="053B5C"/>
              </a:buClr>
              <a:buSzPts val="1100"/>
              <a:buChar char="◃"/>
              <a:defRPr sz="1200"/>
            </a:lvl3pPr>
            <a:lvl4pPr indent="-298450" lvl="3" marL="1828800">
              <a:spcBef>
                <a:spcPts val="1600"/>
              </a:spcBef>
              <a:spcAft>
                <a:spcPts val="0"/>
              </a:spcAft>
              <a:buClr>
                <a:srgbClr val="053B5C"/>
              </a:buClr>
              <a:buSzPts val="1100"/>
              <a:buChar char="◄"/>
              <a:defRPr sz="1200"/>
            </a:lvl4pPr>
            <a:lvl5pPr indent="-298450" lvl="4" marL="2286000">
              <a:spcBef>
                <a:spcPts val="1600"/>
              </a:spcBef>
              <a:spcAft>
                <a:spcPts val="0"/>
              </a:spcAft>
              <a:buClr>
                <a:srgbClr val="053B5C"/>
              </a:buClr>
              <a:buSzPts val="1100"/>
              <a:buChar char="⭙"/>
              <a:defRPr sz="1200"/>
            </a:lvl5pPr>
            <a:lvl6pPr indent="-298450" lvl="5" marL="2743200">
              <a:spcBef>
                <a:spcPts val="1600"/>
              </a:spcBef>
              <a:spcAft>
                <a:spcPts val="0"/>
              </a:spcAft>
              <a:buClr>
                <a:srgbClr val="053B5C"/>
              </a:buClr>
              <a:buSzPts val="1100"/>
              <a:buChar char="◼"/>
              <a:defRPr sz="1200"/>
            </a:lvl6pPr>
            <a:lvl7pPr indent="-298450" lvl="6" marL="3200400">
              <a:spcBef>
                <a:spcPts val="1600"/>
              </a:spcBef>
              <a:spcAft>
                <a:spcPts val="0"/>
              </a:spcAft>
              <a:buClr>
                <a:srgbClr val="053B5C"/>
              </a:buClr>
              <a:buSzPts val="1100"/>
              <a:buChar char="○"/>
              <a:defRPr sz="1200"/>
            </a:lvl7pPr>
            <a:lvl8pPr indent="-298450" lvl="7" marL="3657600">
              <a:spcBef>
                <a:spcPts val="1600"/>
              </a:spcBef>
              <a:spcAft>
                <a:spcPts val="0"/>
              </a:spcAft>
              <a:buClr>
                <a:srgbClr val="053B5C"/>
              </a:buClr>
              <a:buSzPts val="1100"/>
              <a:buChar char="●"/>
              <a:defRPr sz="1200"/>
            </a:lvl8pPr>
            <a:lvl9pPr indent="-298450" lvl="8" marL="4114800">
              <a:spcBef>
                <a:spcPts val="1600"/>
              </a:spcBef>
              <a:spcAft>
                <a:spcPts val="1600"/>
              </a:spcAft>
              <a:buClr>
                <a:srgbClr val="053B5C"/>
              </a:buClr>
              <a:buSzPts val="1100"/>
              <a:buChar char="■"/>
              <a:defRPr sz="1200"/>
            </a:lvl9pPr>
          </a:lstStyle>
          <a:p/>
        </p:txBody>
      </p:sp>
      <p:sp>
        <p:nvSpPr>
          <p:cNvPr id="34" name="Google Shape;34;p5"/>
          <p:cNvSpPr txBox="1"/>
          <p:nvPr>
            <p:ph idx="2" type="body"/>
          </p:nvPr>
        </p:nvSpPr>
        <p:spPr>
          <a:xfrm>
            <a:off x="4808271" y="1997919"/>
            <a:ext cx="3629100" cy="2621400"/>
          </a:xfrm>
          <a:prstGeom prst="rect">
            <a:avLst/>
          </a:prstGeom>
        </p:spPr>
        <p:txBody>
          <a:bodyPr anchorCtr="0" anchor="t" bIns="91425" lIns="91425" spcFirstLastPara="1" rIns="91425" wrap="square" tIns="91425">
            <a:noAutofit/>
          </a:bodyPr>
          <a:lstStyle>
            <a:lvl1pPr indent="-298450" lvl="0" marL="457200">
              <a:spcBef>
                <a:spcPts val="300"/>
              </a:spcBef>
              <a:spcAft>
                <a:spcPts val="0"/>
              </a:spcAft>
              <a:buSzPts val="1100"/>
              <a:buChar char="●"/>
              <a:defRPr sz="1400"/>
            </a:lvl1pPr>
            <a:lvl2pPr indent="-298450" lvl="1" marL="914400">
              <a:spcBef>
                <a:spcPts val="0"/>
              </a:spcBef>
              <a:spcAft>
                <a:spcPts val="0"/>
              </a:spcAft>
              <a:buClr>
                <a:srgbClr val="053B5C"/>
              </a:buClr>
              <a:buSzPts val="1100"/>
              <a:buChar char="◔"/>
              <a:defRPr sz="1200"/>
            </a:lvl2pPr>
            <a:lvl3pPr indent="-298450" lvl="2" marL="1371600">
              <a:spcBef>
                <a:spcPts val="1600"/>
              </a:spcBef>
              <a:spcAft>
                <a:spcPts val="0"/>
              </a:spcAft>
              <a:buClr>
                <a:srgbClr val="053B5C"/>
              </a:buClr>
              <a:buSzPts val="1100"/>
              <a:buChar char="◃"/>
              <a:defRPr sz="1200"/>
            </a:lvl3pPr>
            <a:lvl4pPr indent="-298450" lvl="3" marL="1828800">
              <a:spcBef>
                <a:spcPts val="1600"/>
              </a:spcBef>
              <a:spcAft>
                <a:spcPts val="0"/>
              </a:spcAft>
              <a:buClr>
                <a:srgbClr val="053B5C"/>
              </a:buClr>
              <a:buSzPts val="1100"/>
              <a:buChar char="◄"/>
              <a:defRPr sz="1200"/>
            </a:lvl4pPr>
            <a:lvl5pPr indent="-298450" lvl="4" marL="2286000">
              <a:spcBef>
                <a:spcPts val="1600"/>
              </a:spcBef>
              <a:spcAft>
                <a:spcPts val="0"/>
              </a:spcAft>
              <a:buClr>
                <a:srgbClr val="053B5C"/>
              </a:buClr>
              <a:buSzPts val="1100"/>
              <a:buChar char="⭙"/>
              <a:defRPr sz="1200"/>
            </a:lvl5pPr>
            <a:lvl6pPr indent="-298450" lvl="5" marL="2743200">
              <a:spcBef>
                <a:spcPts val="1600"/>
              </a:spcBef>
              <a:spcAft>
                <a:spcPts val="0"/>
              </a:spcAft>
              <a:buClr>
                <a:srgbClr val="053B5C"/>
              </a:buClr>
              <a:buSzPts val="1100"/>
              <a:buChar char="◼"/>
              <a:defRPr sz="1200"/>
            </a:lvl6pPr>
            <a:lvl7pPr indent="-298450" lvl="6" marL="3200400">
              <a:spcBef>
                <a:spcPts val="1600"/>
              </a:spcBef>
              <a:spcAft>
                <a:spcPts val="0"/>
              </a:spcAft>
              <a:buClr>
                <a:srgbClr val="053B5C"/>
              </a:buClr>
              <a:buSzPts val="1100"/>
              <a:buChar char="○"/>
              <a:defRPr sz="1200"/>
            </a:lvl7pPr>
            <a:lvl8pPr indent="-298450" lvl="7" marL="3657600">
              <a:spcBef>
                <a:spcPts val="1600"/>
              </a:spcBef>
              <a:spcAft>
                <a:spcPts val="0"/>
              </a:spcAft>
              <a:buClr>
                <a:srgbClr val="053B5C"/>
              </a:buClr>
              <a:buSzPts val="1100"/>
              <a:buChar char="●"/>
              <a:defRPr sz="1200"/>
            </a:lvl8pPr>
            <a:lvl9pPr indent="-298450" lvl="8" marL="4114800">
              <a:spcBef>
                <a:spcPts val="1600"/>
              </a:spcBef>
              <a:spcAft>
                <a:spcPts val="1600"/>
              </a:spcAft>
              <a:buClr>
                <a:srgbClr val="053B5C"/>
              </a:buClr>
              <a:buSzPts val="1100"/>
              <a:buChar char="■"/>
              <a:defRPr sz="12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8">
  <p:cSld name="CUSTOM_7_1_1_2">
    <p:bg>
      <p:bgPr>
        <a:solidFill>
          <a:schemeClr val="lt1"/>
        </a:solidFill>
      </p:bgPr>
    </p:bg>
    <p:spTree>
      <p:nvGrpSpPr>
        <p:cNvPr id="567" name="Shape 567"/>
        <p:cNvGrpSpPr/>
        <p:nvPr/>
      </p:nvGrpSpPr>
      <p:grpSpPr>
        <a:xfrm>
          <a:off x="0" y="0"/>
          <a:ext cx="0" cy="0"/>
          <a:chOff x="0" y="0"/>
          <a:chExt cx="0" cy="0"/>
        </a:xfrm>
      </p:grpSpPr>
      <p:grpSp>
        <p:nvGrpSpPr>
          <p:cNvPr id="568" name="Google Shape;568;p41"/>
          <p:cNvGrpSpPr/>
          <p:nvPr/>
        </p:nvGrpSpPr>
        <p:grpSpPr>
          <a:xfrm flipH="1">
            <a:off x="6290878" y="-180405"/>
            <a:ext cx="2637197" cy="1754140"/>
            <a:chOff x="196876" y="-180405"/>
            <a:chExt cx="2637197" cy="1754140"/>
          </a:xfrm>
        </p:grpSpPr>
        <p:grpSp>
          <p:nvGrpSpPr>
            <p:cNvPr id="569" name="Google Shape;569;p41"/>
            <p:cNvGrpSpPr/>
            <p:nvPr/>
          </p:nvGrpSpPr>
          <p:grpSpPr>
            <a:xfrm rot="9401449">
              <a:off x="754395" y="69566"/>
              <a:ext cx="1522160" cy="1254196"/>
              <a:chOff x="698956" y="6526827"/>
              <a:chExt cx="1522132" cy="1254173"/>
            </a:xfrm>
          </p:grpSpPr>
          <p:grpSp>
            <p:nvGrpSpPr>
              <p:cNvPr id="570" name="Google Shape;570;p41"/>
              <p:cNvGrpSpPr/>
              <p:nvPr/>
            </p:nvGrpSpPr>
            <p:grpSpPr>
              <a:xfrm>
                <a:off x="970014" y="6599642"/>
                <a:ext cx="1251074" cy="1089966"/>
                <a:chOff x="2227541" y="6011760"/>
                <a:chExt cx="2864180" cy="2495343"/>
              </a:xfrm>
            </p:grpSpPr>
            <p:sp>
              <p:nvSpPr>
                <p:cNvPr id="571" name="Google Shape;571;p41"/>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2" name="Google Shape;572;p41"/>
                <p:cNvGrpSpPr/>
                <p:nvPr/>
              </p:nvGrpSpPr>
              <p:grpSpPr>
                <a:xfrm>
                  <a:off x="2227541" y="6635267"/>
                  <a:ext cx="2250382" cy="1871835"/>
                  <a:chOff x="2227541" y="6635267"/>
                  <a:chExt cx="2250382" cy="1871835"/>
                </a:xfrm>
              </p:grpSpPr>
              <p:sp>
                <p:nvSpPr>
                  <p:cNvPr id="573" name="Google Shape;573;p41"/>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1"/>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1"/>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6" name="Google Shape;576;p41"/>
              <p:cNvGrpSpPr/>
              <p:nvPr/>
            </p:nvGrpSpPr>
            <p:grpSpPr>
              <a:xfrm>
                <a:off x="698956" y="6526827"/>
                <a:ext cx="761443" cy="1254173"/>
                <a:chOff x="1668617" y="5683195"/>
                <a:chExt cx="1743230" cy="2871275"/>
              </a:xfrm>
            </p:grpSpPr>
            <p:sp>
              <p:nvSpPr>
                <p:cNvPr id="577" name="Google Shape;577;p41"/>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8" name="Google Shape;578;p41"/>
                <p:cNvGrpSpPr/>
                <p:nvPr/>
              </p:nvGrpSpPr>
              <p:grpSpPr>
                <a:xfrm>
                  <a:off x="2252110" y="6027996"/>
                  <a:ext cx="1159737" cy="2526474"/>
                  <a:chOff x="2252110" y="6027996"/>
                  <a:chExt cx="1159737" cy="2526474"/>
                </a:xfrm>
              </p:grpSpPr>
              <p:sp>
                <p:nvSpPr>
                  <p:cNvPr id="579" name="Google Shape;579;p41"/>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1"/>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1"/>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1"/>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583" name="Google Shape;583;p41"/>
            <p:cNvSpPr/>
            <p:nvPr/>
          </p:nvSpPr>
          <p:spPr>
            <a:xfrm flipH="1" rot="10800000">
              <a:off x="196876" y="18"/>
              <a:ext cx="2637197" cy="681282"/>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4" name="Google Shape;584;p41"/>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9">
  <p:cSld name="CUSTOM_15_2">
    <p:spTree>
      <p:nvGrpSpPr>
        <p:cNvPr id="585" name="Shape 585"/>
        <p:cNvGrpSpPr/>
        <p:nvPr/>
      </p:nvGrpSpPr>
      <p:grpSpPr>
        <a:xfrm>
          <a:off x="0" y="0"/>
          <a:ext cx="0" cy="0"/>
          <a:chOff x="0" y="0"/>
          <a:chExt cx="0" cy="0"/>
        </a:xfrm>
      </p:grpSpPr>
      <p:sp>
        <p:nvSpPr>
          <p:cNvPr id="586" name="Google Shape;586;p42"/>
          <p:cNvSpPr txBox="1"/>
          <p:nvPr>
            <p:ph type="title"/>
          </p:nvPr>
        </p:nvSpPr>
        <p:spPr>
          <a:xfrm>
            <a:off x="717525" y="542750"/>
            <a:ext cx="7708800" cy="48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587" name="Google Shape;587;p42"/>
          <p:cNvGrpSpPr/>
          <p:nvPr/>
        </p:nvGrpSpPr>
        <p:grpSpPr>
          <a:xfrm flipH="1">
            <a:off x="1" y="2854047"/>
            <a:ext cx="9144001" cy="2289456"/>
            <a:chOff x="271750" y="2423875"/>
            <a:chExt cx="7077400" cy="1772025"/>
          </a:xfrm>
        </p:grpSpPr>
        <p:sp>
          <p:nvSpPr>
            <p:cNvPr id="588" name="Google Shape;588;p42"/>
            <p:cNvSpPr/>
            <p:nvPr/>
          </p:nvSpPr>
          <p:spPr>
            <a:xfrm>
              <a:off x="277700" y="2423875"/>
              <a:ext cx="7071450" cy="1772025"/>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2"/>
            <p:cNvSpPr/>
            <p:nvPr/>
          </p:nvSpPr>
          <p:spPr>
            <a:xfrm>
              <a:off x="271750" y="3380525"/>
              <a:ext cx="1876450" cy="81537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2"/>
            <p:cNvSpPr/>
            <p:nvPr/>
          </p:nvSpPr>
          <p:spPr>
            <a:xfrm>
              <a:off x="1828200" y="3808500"/>
              <a:ext cx="1499600" cy="387400"/>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6_2_1">
    <p:spTree>
      <p:nvGrpSpPr>
        <p:cNvPr id="591" name="Shape 591"/>
        <p:cNvGrpSpPr/>
        <p:nvPr/>
      </p:nvGrpSpPr>
      <p:grpSpPr>
        <a:xfrm>
          <a:off x="0" y="0"/>
          <a:ext cx="0" cy="0"/>
          <a:chOff x="0" y="0"/>
          <a:chExt cx="0" cy="0"/>
        </a:xfrm>
      </p:grpSpPr>
      <p:sp>
        <p:nvSpPr>
          <p:cNvPr id="592" name="Google Shape;592;p43"/>
          <p:cNvSpPr txBox="1"/>
          <p:nvPr>
            <p:ph idx="12" type="sldNum"/>
          </p:nvPr>
        </p:nvSpPr>
        <p:spPr>
          <a:xfrm flipH="1">
            <a:off x="126681"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593" name="Google Shape;593;p43"/>
          <p:cNvGrpSpPr/>
          <p:nvPr/>
        </p:nvGrpSpPr>
        <p:grpSpPr>
          <a:xfrm flipH="1" rot="-9401449">
            <a:off x="6871284" y="69566"/>
            <a:ext cx="1522160" cy="1254196"/>
            <a:chOff x="698956" y="6526827"/>
            <a:chExt cx="1522132" cy="1254173"/>
          </a:xfrm>
        </p:grpSpPr>
        <p:grpSp>
          <p:nvGrpSpPr>
            <p:cNvPr id="594" name="Google Shape;594;p43"/>
            <p:cNvGrpSpPr/>
            <p:nvPr/>
          </p:nvGrpSpPr>
          <p:grpSpPr>
            <a:xfrm>
              <a:off x="970014" y="6599642"/>
              <a:ext cx="1251074" cy="1089966"/>
              <a:chOff x="2227541" y="6011760"/>
              <a:chExt cx="2864180" cy="2495343"/>
            </a:xfrm>
          </p:grpSpPr>
          <p:sp>
            <p:nvSpPr>
              <p:cNvPr id="595" name="Google Shape;595;p43"/>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6" name="Google Shape;596;p43"/>
              <p:cNvGrpSpPr/>
              <p:nvPr/>
            </p:nvGrpSpPr>
            <p:grpSpPr>
              <a:xfrm>
                <a:off x="2227541" y="6635267"/>
                <a:ext cx="2250382" cy="1871835"/>
                <a:chOff x="2227541" y="6635267"/>
                <a:chExt cx="2250382" cy="1871835"/>
              </a:xfrm>
            </p:grpSpPr>
            <p:sp>
              <p:nvSpPr>
                <p:cNvPr id="597" name="Google Shape;597;p43"/>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3"/>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3"/>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00" name="Google Shape;600;p43"/>
            <p:cNvGrpSpPr/>
            <p:nvPr/>
          </p:nvGrpSpPr>
          <p:grpSpPr>
            <a:xfrm>
              <a:off x="698956" y="6526827"/>
              <a:ext cx="761443" cy="1254173"/>
              <a:chOff x="1668617" y="5683195"/>
              <a:chExt cx="1743230" cy="2871275"/>
            </a:xfrm>
          </p:grpSpPr>
          <p:sp>
            <p:nvSpPr>
              <p:cNvPr id="601" name="Google Shape;601;p43"/>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2" name="Google Shape;602;p43"/>
              <p:cNvGrpSpPr/>
              <p:nvPr/>
            </p:nvGrpSpPr>
            <p:grpSpPr>
              <a:xfrm>
                <a:off x="2252110" y="6027996"/>
                <a:ext cx="1159737" cy="2526474"/>
                <a:chOff x="2252110" y="6027996"/>
                <a:chExt cx="1159737" cy="2526474"/>
              </a:xfrm>
            </p:grpSpPr>
            <p:sp>
              <p:nvSpPr>
                <p:cNvPr id="603" name="Google Shape;603;p43"/>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3"/>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3"/>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3"/>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607" name="Google Shape;607;p43"/>
          <p:cNvSpPr/>
          <p:nvPr/>
        </p:nvSpPr>
        <p:spPr>
          <a:xfrm flipH="1">
            <a:off x="5821610" y="3359424"/>
            <a:ext cx="3190928" cy="1665834"/>
          </a:xfrm>
          <a:custGeom>
            <a:rect b="b" l="l" r="r" t="t"/>
            <a:pathLst>
              <a:path extrusionOk="0" h="42149" w="80737">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3"/>
          <p:cNvSpPr/>
          <p:nvPr/>
        </p:nvSpPr>
        <p:spPr>
          <a:xfrm>
            <a:off x="7687" y="2854054"/>
            <a:ext cx="9136313" cy="2289456"/>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3"/>
          <p:cNvSpPr/>
          <p:nvPr/>
        </p:nvSpPr>
        <p:spPr>
          <a:xfrm>
            <a:off x="3838" y="3477799"/>
            <a:ext cx="1828197" cy="1665810"/>
          </a:xfrm>
          <a:custGeom>
            <a:rect b="b" l="l" r="r" t="t"/>
            <a:pathLst>
              <a:path extrusionOk="0" h="52020" w="57091">
                <a:moveTo>
                  <a:pt x="167" y="14181"/>
                </a:moveTo>
                <a:cubicBezTo>
                  <a:pt x="845" y="14181"/>
                  <a:pt x="14859" y="1"/>
                  <a:pt x="24658" y="18574"/>
                </a:cubicBezTo>
                <a:cubicBezTo>
                  <a:pt x="34457" y="37160"/>
                  <a:pt x="57090" y="28040"/>
                  <a:pt x="50840" y="52019"/>
                </a:cubicBezTo>
                <a:lnTo>
                  <a:pt x="0" y="52019"/>
                </a:ln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3"/>
          <p:cNvSpPr/>
          <p:nvPr/>
        </p:nvSpPr>
        <p:spPr>
          <a:xfrm rot="10800000">
            <a:off x="6313766" y="18"/>
            <a:ext cx="2637197" cy="681282"/>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3"/>
          <p:cNvSpPr txBox="1"/>
          <p:nvPr>
            <p:ph hasCustomPrompt="1" type="title"/>
          </p:nvPr>
        </p:nvSpPr>
        <p:spPr>
          <a:xfrm>
            <a:off x="720000" y="970282"/>
            <a:ext cx="7704000" cy="113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612" name="Google Shape;612;p43"/>
          <p:cNvSpPr txBox="1"/>
          <p:nvPr>
            <p:ph idx="1" type="subTitle"/>
          </p:nvPr>
        </p:nvSpPr>
        <p:spPr>
          <a:xfrm>
            <a:off x="720000" y="2109384"/>
            <a:ext cx="7704000" cy="43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Font typeface="Montserrat Medium"/>
              <a:buNone/>
              <a:defRPr sz="1600">
                <a:solidFill>
                  <a:schemeClr val="dk1"/>
                </a:solidFill>
              </a:defRPr>
            </a:lvl1pPr>
            <a:lvl2pPr lvl="1"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p:txBody>
      </p:sp>
      <p:sp>
        <p:nvSpPr>
          <p:cNvPr id="613" name="Google Shape;613;p43"/>
          <p:cNvSpPr txBox="1"/>
          <p:nvPr>
            <p:ph hasCustomPrompt="1" idx="2" type="title"/>
          </p:nvPr>
        </p:nvSpPr>
        <p:spPr>
          <a:xfrm>
            <a:off x="720000" y="2824265"/>
            <a:ext cx="7704000" cy="113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614" name="Google Shape;614;p43"/>
          <p:cNvSpPr txBox="1"/>
          <p:nvPr>
            <p:ph idx="3" type="subTitle"/>
          </p:nvPr>
        </p:nvSpPr>
        <p:spPr>
          <a:xfrm>
            <a:off x="720000" y="3963368"/>
            <a:ext cx="7704000" cy="43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Font typeface="Montserrat Medium"/>
              <a:buNone/>
              <a:defRPr sz="1600">
                <a:solidFill>
                  <a:schemeClr val="dk1"/>
                </a:solidFill>
              </a:defRPr>
            </a:lvl1pPr>
            <a:lvl2pPr lvl="1"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6_1_1_1">
    <p:bg>
      <p:bgPr>
        <a:solidFill>
          <a:schemeClr val="dk2"/>
        </a:solidFill>
      </p:bgPr>
    </p:bg>
    <p:spTree>
      <p:nvGrpSpPr>
        <p:cNvPr id="615" name="Shape 615"/>
        <p:cNvGrpSpPr/>
        <p:nvPr/>
      </p:nvGrpSpPr>
      <p:grpSpPr>
        <a:xfrm>
          <a:off x="0" y="0"/>
          <a:ext cx="0" cy="0"/>
          <a:chOff x="0" y="0"/>
          <a:chExt cx="0" cy="0"/>
        </a:xfrm>
      </p:grpSpPr>
      <p:sp>
        <p:nvSpPr>
          <p:cNvPr id="616" name="Google Shape;616;p44"/>
          <p:cNvSpPr txBox="1"/>
          <p:nvPr>
            <p:ph type="title"/>
          </p:nvPr>
        </p:nvSpPr>
        <p:spPr>
          <a:xfrm>
            <a:off x="720000" y="3035400"/>
            <a:ext cx="22464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617" name="Google Shape;617;p44"/>
          <p:cNvSpPr txBox="1"/>
          <p:nvPr>
            <p:ph idx="1" type="subTitle"/>
          </p:nvPr>
        </p:nvSpPr>
        <p:spPr>
          <a:xfrm>
            <a:off x="720000" y="3543075"/>
            <a:ext cx="22464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618" name="Google Shape;618;p44"/>
          <p:cNvSpPr txBox="1"/>
          <p:nvPr>
            <p:ph idx="2" type="title"/>
          </p:nvPr>
        </p:nvSpPr>
        <p:spPr>
          <a:xfrm>
            <a:off x="3448800" y="3035400"/>
            <a:ext cx="22464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619" name="Google Shape;619;p44"/>
          <p:cNvSpPr txBox="1"/>
          <p:nvPr>
            <p:ph idx="3" type="subTitle"/>
          </p:nvPr>
        </p:nvSpPr>
        <p:spPr>
          <a:xfrm>
            <a:off x="3448800" y="3543075"/>
            <a:ext cx="22464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620" name="Google Shape;620;p44"/>
          <p:cNvSpPr txBox="1"/>
          <p:nvPr>
            <p:ph idx="4" type="title"/>
          </p:nvPr>
        </p:nvSpPr>
        <p:spPr>
          <a:xfrm>
            <a:off x="6177595" y="3035400"/>
            <a:ext cx="2246400" cy="46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621" name="Google Shape;621;p44"/>
          <p:cNvSpPr txBox="1"/>
          <p:nvPr>
            <p:ph idx="5" type="subTitle"/>
          </p:nvPr>
        </p:nvSpPr>
        <p:spPr>
          <a:xfrm>
            <a:off x="6177595" y="3543075"/>
            <a:ext cx="22464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622" name="Google Shape;622;p44"/>
          <p:cNvSpPr txBox="1"/>
          <p:nvPr>
            <p:ph idx="6" type="title"/>
          </p:nvPr>
        </p:nvSpPr>
        <p:spPr>
          <a:xfrm>
            <a:off x="720000" y="554400"/>
            <a:ext cx="7704000" cy="57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3" name="Google Shape;623;p44"/>
          <p:cNvSpPr txBox="1"/>
          <p:nvPr>
            <p:ph hasCustomPrompt="1" idx="7" type="title"/>
          </p:nvPr>
        </p:nvSpPr>
        <p:spPr>
          <a:xfrm>
            <a:off x="1281600" y="1962150"/>
            <a:ext cx="1123200" cy="55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1800"/>
            </a:lvl1pPr>
            <a:lvl2pPr lvl="1" rtl="0">
              <a:spcBef>
                <a:spcPts val="0"/>
              </a:spcBef>
              <a:spcAft>
                <a:spcPts val="0"/>
              </a:spcAft>
              <a:buSzPts val="3000"/>
              <a:buFont typeface="Archivo Black"/>
              <a:buNone/>
              <a:defRPr b="1" sz="3000">
                <a:latin typeface="Archivo Black"/>
                <a:ea typeface="Archivo Black"/>
                <a:cs typeface="Archivo Black"/>
                <a:sym typeface="Archivo Black"/>
              </a:defRPr>
            </a:lvl2pPr>
            <a:lvl3pPr lvl="2" rtl="0">
              <a:spcBef>
                <a:spcPts val="0"/>
              </a:spcBef>
              <a:spcAft>
                <a:spcPts val="0"/>
              </a:spcAft>
              <a:buSzPts val="3000"/>
              <a:buFont typeface="Archivo Black"/>
              <a:buNone/>
              <a:defRPr b="1" sz="3000">
                <a:latin typeface="Archivo Black"/>
                <a:ea typeface="Archivo Black"/>
                <a:cs typeface="Archivo Black"/>
                <a:sym typeface="Archivo Black"/>
              </a:defRPr>
            </a:lvl3pPr>
            <a:lvl4pPr lvl="3" rtl="0">
              <a:spcBef>
                <a:spcPts val="0"/>
              </a:spcBef>
              <a:spcAft>
                <a:spcPts val="0"/>
              </a:spcAft>
              <a:buSzPts val="3000"/>
              <a:buFont typeface="Archivo Black"/>
              <a:buNone/>
              <a:defRPr b="1" sz="3000">
                <a:latin typeface="Archivo Black"/>
                <a:ea typeface="Archivo Black"/>
                <a:cs typeface="Archivo Black"/>
                <a:sym typeface="Archivo Black"/>
              </a:defRPr>
            </a:lvl4pPr>
            <a:lvl5pPr lvl="4" rtl="0">
              <a:spcBef>
                <a:spcPts val="0"/>
              </a:spcBef>
              <a:spcAft>
                <a:spcPts val="0"/>
              </a:spcAft>
              <a:buSzPts val="3000"/>
              <a:buFont typeface="Archivo Black"/>
              <a:buNone/>
              <a:defRPr b="1" sz="3000">
                <a:latin typeface="Archivo Black"/>
                <a:ea typeface="Archivo Black"/>
                <a:cs typeface="Archivo Black"/>
                <a:sym typeface="Archivo Black"/>
              </a:defRPr>
            </a:lvl5pPr>
            <a:lvl6pPr lvl="5" rtl="0">
              <a:spcBef>
                <a:spcPts val="0"/>
              </a:spcBef>
              <a:spcAft>
                <a:spcPts val="0"/>
              </a:spcAft>
              <a:buSzPts val="3000"/>
              <a:buFont typeface="Archivo Black"/>
              <a:buNone/>
              <a:defRPr b="1" sz="3000">
                <a:latin typeface="Archivo Black"/>
                <a:ea typeface="Archivo Black"/>
                <a:cs typeface="Archivo Black"/>
                <a:sym typeface="Archivo Black"/>
              </a:defRPr>
            </a:lvl6pPr>
            <a:lvl7pPr lvl="6" rtl="0">
              <a:spcBef>
                <a:spcPts val="0"/>
              </a:spcBef>
              <a:spcAft>
                <a:spcPts val="0"/>
              </a:spcAft>
              <a:buSzPts val="3000"/>
              <a:buFont typeface="Archivo Black"/>
              <a:buNone/>
              <a:defRPr b="1" sz="3000">
                <a:latin typeface="Archivo Black"/>
                <a:ea typeface="Archivo Black"/>
                <a:cs typeface="Archivo Black"/>
                <a:sym typeface="Archivo Black"/>
              </a:defRPr>
            </a:lvl7pPr>
            <a:lvl8pPr lvl="7" rtl="0">
              <a:spcBef>
                <a:spcPts val="0"/>
              </a:spcBef>
              <a:spcAft>
                <a:spcPts val="0"/>
              </a:spcAft>
              <a:buSzPts val="3000"/>
              <a:buFont typeface="Archivo Black"/>
              <a:buNone/>
              <a:defRPr b="1" sz="3000">
                <a:latin typeface="Archivo Black"/>
                <a:ea typeface="Archivo Black"/>
                <a:cs typeface="Archivo Black"/>
                <a:sym typeface="Archivo Black"/>
              </a:defRPr>
            </a:lvl8pPr>
            <a:lvl9pPr lvl="8" rtl="0">
              <a:spcBef>
                <a:spcPts val="0"/>
              </a:spcBef>
              <a:spcAft>
                <a:spcPts val="0"/>
              </a:spcAft>
              <a:buSzPts val="3000"/>
              <a:buFont typeface="Archivo Black"/>
              <a:buNone/>
              <a:defRPr b="1" sz="3000">
                <a:latin typeface="Archivo Black"/>
                <a:ea typeface="Archivo Black"/>
                <a:cs typeface="Archivo Black"/>
                <a:sym typeface="Archivo Black"/>
              </a:defRPr>
            </a:lvl9pPr>
          </a:lstStyle>
          <a:p>
            <a:r>
              <a:t>xx%</a:t>
            </a:r>
          </a:p>
        </p:txBody>
      </p:sp>
      <p:sp>
        <p:nvSpPr>
          <p:cNvPr id="624" name="Google Shape;624;p44"/>
          <p:cNvSpPr txBox="1"/>
          <p:nvPr>
            <p:ph hasCustomPrompt="1" idx="8" type="title"/>
          </p:nvPr>
        </p:nvSpPr>
        <p:spPr>
          <a:xfrm>
            <a:off x="4010400" y="1962150"/>
            <a:ext cx="1123200" cy="55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1800"/>
            </a:lvl1pPr>
            <a:lvl2pPr lvl="1" rtl="0">
              <a:spcBef>
                <a:spcPts val="0"/>
              </a:spcBef>
              <a:spcAft>
                <a:spcPts val="0"/>
              </a:spcAft>
              <a:buSzPts val="3000"/>
              <a:buFont typeface="Archivo Black"/>
              <a:buNone/>
              <a:defRPr b="1" sz="3000">
                <a:latin typeface="Archivo Black"/>
                <a:ea typeface="Archivo Black"/>
                <a:cs typeface="Archivo Black"/>
                <a:sym typeface="Archivo Black"/>
              </a:defRPr>
            </a:lvl2pPr>
            <a:lvl3pPr lvl="2" rtl="0">
              <a:spcBef>
                <a:spcPts val="0"/>
              </a:spcBef>
              <a:spcAft>
                <a:spcPts val="0"/>
              </a:spcAft>
              <a:buSzPts val="3000"/>
              <a:buFont typeface="Archivo Black"/>
              <a:buNone/>
              <a:defRPr b="1" sz="3000">
                <a:latin typeface="Archivo Black"/>
                <a:ea typeface="Archivo Black"/>
                <a:cs typeface="Archivo Black"/>
                <a:sym typeface="Archivo Black"/>
              </a:defRPr>
            </a:lvl3pPr>
            <a:lvl4pPr lvl="3" rtl="0">
              <a:spcBef>
                <a:spcPts val="0"/>
              </a:spcBef>
              <a:spcAft>
                <a:spcPts val="0"/>
              </a:spcAft>
              <a:buSzPts val="3000"/>
              <a:buFont typeface="Archivo Black"/>
              <a:buNone/>
              <a:defRPr b="1" sz="3000">
                <a:latin typeface="Archivo Black"/>
                <a:ea typeface="Archivo Black"/>
                <a:cs typeface="Archivo Black"/>
                <a:sym typeface="Archivo Black"/>
              </a:defRPr>
            </a:lvl4pPr>
            <a:lvl5pPr lvl="4" rtl="0">
              <a:spcBef>
                <a:spcPts val="0"/>
              </a:spcBef>
              <a:spcAft>
                <a:spcPts val="0"/>
              </a:spcAft>
              <a:buSzPts val="3000"/>
              <a:buFont typeface="Archivo Black"/>
              <a:buNone/>
              <a:defRPr b="1" sz="3000">
                <a:latin typeface="Archivo Black"/>
                <a:ea typeface="Archivo Black"/>
                <a:cs typeface="Archivo Black"/>
                <a:sym typeface="Archivo Black"/>
              </a:defRPr>
            </a:lvl5pPr>
            <a:lvl6pPr lvl="5" rtl="0">
              <a:spcBef>
                <a:spcPts val="0"/>
              </a:spcBef>
              <a:spcAft>
                <a:spcPts val="0"/>
              </a:spcAft>
              <a:buSzPts val="3000"/>
              <a:buFont typeface="Archivo Black"/>
              <a:buNone/>
              <a:defRPr b="1" sz="3000">
                <a:latin typeface="Archivo Black"/>
                <a:ea typeface="Archivo Black"/>
                <a:cs typeface="Archivo Black"/>
                <a:sym typeface="Archivo Black"/>
              </a:defRPr>
            </a:lvl6pPr>
            <a:lvl7pPr lvl="6" rtl="0">
              <a:spcBef>
                <a:spcPts val="0"/>
              </a:spcBef>
              <a:spcAft>
                <a:spcPts val="0"/>
              </a:spcAft>
              <a:buSzPts val="3000"/>
              <a:buFont typeface="Archivo Black"/>
              <a:buNone/>
              <a:defRPr b="1" sz="3000">
                <a:latin typeface="Archivo Black"/>
                <a:ea typeface="Archivo Black"/>
                <a:cs typeface="Archivo Black"/>
                <a:sym typeface="Archivo Black"/>
              </a:defRPr>
            </a:lvl7pPr>
            <a:lvl8pPr lvl="7" rtl="0">
              <a:spcBef>
                <a:spcPts val="0"/>
              </a:spcBef>
              <a:spcAft>
                <a:spcPts val="0"/>
              </a:spcAft>
              <a:buSzPts val="3000"/>
              <a:buFont typeface="Archivo Black"/>
              <a:buNone/>
              <a:defRPr b="1" sz="3000">
                <a:latin typeface="Archivo Black"/>
                <a:ea typeface="Archivo Black"/>
                <a:cs typeface="Archivo Black"/>
                <a:sym typeface="Archivo Black"/>
              </a:defRPr>
            </a:lvl8pPr>
            <a:lvl9pPr lvl="8" rtl="0">
              <a:spcBef>
                <a:spcPts val="0"/>
              </a:spcBef>
              <a:spcAft>
                <a:spcPts val="0"/>
              </a:spcAft>
              <a:buSzPts val="3000"/>
              <a:buFont typeface="Archivo Black"/>
              <a:buNone/>
              <a:defRPr b="1" sz="3000">
                <a:latin typeface="Archivo Black"/>
                <a:ea typeface="Archivo Black"/>
                <a:cs typeface="Archivo Black"/>
                <a:sym typeface="Archivo Black"/>
              </a:defRPr>
            </a:lvl9pPr>
          </a:lstStyle>
          <a:p>
            <a:r>
              <a:t>xx%</a:t>
            </a:r>
          </a:p>
        </p:txBody>
      </p:sp>
      <p:sp>
        <p:nvSpPr>
          <p:cNvPr id="625" name="Google Shape;625;p44"/>
          <p:cNvSpPr txBox="1"/>
          <p:nvPr>
            <p:ph hasCustomPrompt="1" idx="9" type="title"/>
          </p:nvPr>
        </p:nvSpPr>
        <p:spPr>
          <a:xfrm>
            <a:off x="6739195" y="1962150"/>
            <a:ext cx="1123200" cy="55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1800"/>
            </a:lvl1pPr>
            <a:lvl2pPr lvl="1" rtl="0">
              <a:spcBef>
                <a:spcPts val="0"/>
              </a:spcBef>
              <a:spcAft>
                <a:spcPts val="0"/>
              </a:spcAft>
              <a:buSzPts val="3000"/>
              <a:buFont typeface="Archivo Black"/>
              <a:buNone/>
              <a:defRPr b="1" sz="3000">
                <a:latin typeface="Archivo Black"/>
                <a:ea typeface="Archivo Black"/>
                <a:cs typeface="Archivo Black"/>
                <a:sym typeface="Archivo Black"/>
              </a:defRPr>
            </a:lvl2pPr>
            <a:lvl3pPr lvl="2" rtl="0">
              <a:spcBef>
                <a:spcPts val="0"/>
              </a:spcBef>
              <a:spcAft>
                <a:spcPts val="0"/>
              </a:spcAft>
              <a:buSzPts val="3000"/>
              <a:buFont typeface="Archivo Black"/>
              <a:buNone/>
              <a:defRPr b="1" sz="3000">
                <a:latin typeface="Archivo Black"/>
                <a:ea typeface="Archivo Black"/>
                <a:cs typeface="Archivo Black"/>
                <a:sym typeface="Archivo Black"/>
              </a:defRPr>
            </a:lvl3pPr>
            <a:lvl4pPr lvl="3" rtl="0">
              <a:spcBef>
                <a:spcPts val="0"/>
              </a:spcBef>
              <a:spcAft>
                <a:spcPts val="0"/>
              </a:spcAft>
              <a:buSzPts val="3000"/>
              <a:buFont typeface="Archivo Black"/>
              <a:buNone/>
              <a:defRPr b="1" sz="3000">
                <a:latin typeface="Archivo Black"/>
                <a:ea typeface="Archivo Black"/>
                <a:cs typeface="Archivo Black"/>
                <a:sym typeface="Archivo Black"/>
              </a:defRPr>
            </a:lvl4pPr>
            <a:lvl5pPr lvl="4" rtl="0">
              <a:spcBef>
                <a:spcPts val="0"/>
              </a:spcBef>
              <a:spcAft>
                <a:spcPts val="0"/>
              </a:spcAft>
              <a:buSzPts val="3000"/>
              <a:buFont typeface="Archivo Black"/>
              <a:buNone/>
              <a:defRPr b="1" sz="3000">
                <a:latin typeface="Archivo Black"/>
                <a:ea typeface="Archivo Black"/>
                <a:cs typeface="Archivo Black"/>
                <a:sym typeface="Archivo Black"/>
              </a:defRPr>
            </a:lvl5pPr>
            <a:lvl6pPr lvl="5" rtl="0">
              <a:spcBef>
                <a:spcPts val="0"/>
              </a:spcBef>
              <a:spcAft>
                <a:spcPts val="0"/>
              </a:spcAft>
              <a:buSzPts val="3000"/>
              <a:buFont typeface="Archivo Black"/>
              <a:buNone/>
              <a:defRPr b="1" sz="3000">
                <a:latin typeface="Archivo Black"/>
                <a:ea typeface="Archivo Black"/>
                <a:cs typeface="Archivo Black"/>
                <a:sym typeface="Archivo Black"/>
              </a:defRPr>
            </a:lvl6pPr>
            <a:lvl7pPr lvl="6" rtl="0">
              <a:spcBef>
                <a:spcPts val="0"/>
              </a:spcBef>
              <a:spcAft>
                <a:spcPts val="0"/>
              </a:spcAft>
              <a:buSzPts val="3000"/>
              <a:buFont typeface="Archivo Black"/>
              <a:buNone/>
              <a:defRPr b="1" sz="3000">
                <a:latin typeface="Archivo Black"/>
                <a:ea typeface="Archivo Black"/>
                <a:cs typeface="Archivo Black"/>
                <a:sym typeface="Archivo Black"/>
              </a:defRPr>
            </a:lvl7pPr>
            <a:lvl8pPr lvl="7" rtl="0">
              <a:spcBef>
                <a:spcPts val="0"/>
              </a:spcBef>
              <a:spcAft>
                <a:spcPts val="0"/>
              </a:spcAft>
              <a:buSzPts val="3000"/>
              <a:buFont typeface="Archivo Black"/>
              <a:buNone/>
              <a:defRPr b="1" sz="3000">
                <a:latin typeface="Archivo Black"/>
                <a:ea typeface="Archivo Black"/>
                <a:cs typeface="Archivo Black"/>
                <a:sym typeface="Archivo Black"/>
              </a:defRPr>
            </a:lvl8pPr>
            <a:lvl9pPr lvl="8" rtl="0">
              <a:spcBef>
                <a:spcPts val="0"/>
              </a:spcBef>
              <a:spcAft>
                <a:spcPts val="0"/>
              </a:spcAft>
              <a:buSzPts val="3000"/>
              <a:buFont typeface="Archivo Black"/>
              <a:buNone/>
              <a:defRPr b="1" sz="3000">
                <a:latin typeface="Archivo Black"/>
                <a:ea typeface="Archivo Black"/>
                <a:cs typeface="Archivo Black"/>
                <a:sym typeface="Archivo Black"/>
              </a:defRPr>
            </a:lvl9pPr>
          </a:lstStyle>
          <a:p>
            <a:r>
              <a:t>xx%</a:t>
            </a:r>
          </a:p>
        </p:txBody>
      </p:sp>
      <p:grpSp>
        <p:nvGrpSpPr>
          <p:cNvPr id="626" name="Google Shape;626;p44"/>
          <p:cNvGrpSpPr/>
          <p:nvPr/>
        </p:nvGrpSpPr>
        <p:grpSpPr>
          <a:xfrm rot="-199848">
            <a:off x="8025646" y="4310317"/>
            <a:ext cx="581719" cy="921601"/>
            <a:chOff x="-1904298" y="1056455"/>
            <a:chExt cx="581725" cy="921611"/>
          </a:xfrm>
        </p:grpSpPr>
        <p:sp>
          <p:nvSpPr>
            <p:cNvPr id="627" name="Google Shape;627;p44"/>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4"/>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 name="Google Shape;629;p44"/>
          <p:cNvGrpSpPr/>
          <p:nvPr/>
        </p:nvGrpSpPr>
        <p:grpSpPr>
          <a:xfrm>
            <a:off x="7314139" y="4391349"/>
            <a:ext cx="878448" cy="863379"/>
            <a:chOff x="-5358445" y="839844"/>
            <a:chExt cx="1391711" cy="1367837"/>
          </a:xfrm>
        </p:grpSpPr>
        <p:sp>
          <p:nvSpPr>
            <p:cNvPr id="630" name="Google Shape;630;p44"/>
            <p:cNvSpPr/>
            <p:nvPr/>
          </p:nvSpPr>
          <p:spPr>
            <a:xfrm>
              <a:off x="-5358445" y="839844"/>
              <a:ext cx="1391711" cy="1367419"/>
            </a:xfrm>
            <a:custGeom>
              <a:rect b="b" l="l" r="r" t="t"/>
              <a:pathLst>
                <a:path extrusionOk="0" h="49029" w="4990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4"/>
            <p:cNvSpPr/>
            <p:nvPr/>
          </p:nvSpPr>
          <p:spPr>
            <a:xfrm>
              <a:off x="-5168235" y="1050330"/>
              <a:ext cx="1163208" cy="1157351"/>
            </a:xfrm>
            <a:custGeom>
              <a:rect b="b" l="l" r="r" t="t"/>
              <a:pathLst>
                <a:path extrusionOk="0" h="41497" w="41707">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2" name="Google Shape;632;p44"/>
          <p:cNvGrpSpPr/>
          <p:nvPr/>
        </p:nvGrpSpPr>
        <p:grpSpPr>
          <a:xfrm rot="-1263781">
            <a:off x="8325007" y="4487212"/>
            <a:ext cx="890375" cy="822935"/>
            <a:chOff x="-1855532" y="1600966"/>
            <a:chExt cx="890361" cy="822923"/>
          </a:xfrm>
        </p:grpSpPr>
        <p:sp>
          <p:nvSpPr>
            <p:cNvPr id="633" name="Google Shape;633;p44"/>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4"/>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5" name="Google Shape;635;p44"/>
          <p:cNvSpPr/>
          <p:nvPr/>
        </p:nvSpPr>
        <p:spPr>
          <a:xfrm>
            <a:off x="0" y="4189650"/>
            <a:ext cx="2195071" cy="953826"/>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36" name="Google Shape;636;p44"/>
          <p:cNvSpPr/>
          <p:nvPr/>
        </p:nvSpPr>
        <p:spPr>
          <a:xfrm>
            <a:off x="1706134" y="4642982"/>
            <a:ext cx="1937483" cy="500521"/>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6_1_1_1_1_1_1_1">
    <p:spTree>
      <p:nvGrpSpPr>
        <p:cNvPr id="637" name="Shape 637"/>
        <p:cNvGrpSpPr/>
        <p:nvPr/>
      </p:nvGrpSpPr>
      <p:grpSpPr>
        <a:xfrm>
          <a:off x="0" y="0"/>
          <a:ext cx="0" cy="0"/>
          <a:chOff x="0" y="0"/>
          <a:chExt cx="0" cy="0"/>
        </a:xfrm>
      </p:grpSpPr>
      <p:grpSp>
        <p:nvGrpSpPr>
          <p:cNvPr id="638" name="Google Shape;638;p45"/>
          <p:cNvGrpSpPr/>
          <p:nvPr/>
        </p:nvGrpSpPr>
        <p:grpSpPr>
          <a:xfrm flipH="1">
            <a:off x="6310228" y="-180405"/>
            <a:ext cx="2637197" cy="1754140"/>
            <a:chOff x="196876" y="-180405"/>
            <a:chExt cx="2637197" cy="1754140"/>
          </a:xfrm>
        </p:grpSpPr>
        <p:grpSp>
          <p:nvGrpSpPr>
            <p:cNvPr id="639" name="Google Shape;639;p45"/>
            <p:cNvGrpSpPr/>
            <p:nvPr/>
          </p:nvGrpSpPr>
          <p:grpSpPr>
            <a:xfrm rot="9401449">
              <a:off x="754395" y="69566"/>
              <a:ext cx="1522160" cy="1254196"/>
              <a:chOff x="698956" y="6526827"/>
              <a:chExt cx="1522132" cy="1254173"/>
            </a:xfrm>
          </p:grpSpPr>
          <p:grpSp>
            <p:nvGrpSpPr>
              <p:cNvPr id="640" name="Google Shape;640;p45"/>
              <p:cNvGrpSpPr/>
              <p:nvPr/>
            </p:nvGrpSpPr>
            <p:grpSpPr>
              <a:xfrm>
                <a:off x="970014" y="6599642"/>
                <a:ext cx="1251074" cy="1089966"/>
                <a:chOff x="2227541" y="6011760"/>
                <a:chExt cx="2864180" cy="2495343"/>
              </a:xfrm>
            </p:grpSpPr>
            <p:sp>
              <p:nvSpPr>
                <p:cNvPr id="641" name="Google Shape;641;p45"/>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2" name="Google Shape;642;p45"/>
                <p:cNvGrpSpPr/>
                <p:nvPr/>
              </p:nvGrpSpPr>
              <p:grpSpPr>
                <a:xfrm>
                  <a:off x="2227541" y="6635267"/>
                  <a:ext cx="2250382" cy="1871835"/>
                  <a:chOff x="2227541" y="6635267"/>
                  <a:chExt cx="2250382" cy="1871835"/>
                </a:xfrm>
              </p:grpSpPr>
              <p:sp>
                <p:nvSpPr>
                  <p:cNvPr id="643" name="Google Shape;643;p45"/>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5"/>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5"/>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46" name="Google Shape;646;p45"/>
              <p:cNvGrpSpPr/>
              <p:nvPr/>
            </p:nvGrpSpPr>
            <p:grpSpPr>
              <a:xfrm>
                <a:off x="698956" y="6526827"/>
                <a:ext cx="761443" cy="1254173"/>
                <a:chOff x="1668617" y="5683195"/>
                <a:chExt cx="1743230" cy="2871275"/>
              </a:xfrm>
            </p:grpSpPr>
            <p:sp>
              <p:nvSpPr>
                <p:cNvPr id="647" name="Google Shape;647;p45"/>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8" name="Google Shape;648;p45"/>
                <p:cNvGrpSpPr/>
                <p:nvPr/>
              </p:nvGrpSpPr>
              <p:grpSpPr>
                <a:xfrm>
                  <a:off x="2252110" y="6027996"/>
                  <a:ext cx="1159737" cy="2526474"/>
                  <a:chOff x="2252110" y="6027996"/>
                  <a:chExt cx="1159737" cy="2526474"/>
                </a:xfrm>
              </p:grpSpPr>
              <p:sp>
                <p:nvSpPr>
                  <p:cNvPr id="649" name="Google Shape;649;p45"/>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5"/>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5"/>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5"/>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653" name="Google Shape;653;p45"/>
            <p:cNvSpPr/>
            <p:nvPr/>
          </p:nvSpPr>
          <p:spPr>
            <a:xfrm flipH="1" rot="10800000">
              <a:off x="196876" y="18"/>
              <a:ext cx="2637197" cy="681282"/>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4" name="Google Shape;654;p45"/>
          <p:cNvSpPr txBox="1"/>
          <p:nvPr>
            <p:ph type="title"/>
          </p:nvPr>
        </p:nvSpPr>
        <p:spPr>
          <a:xfrm>
            <a:off x="2236650" y="1494450"/>
            <a:ext cx="2160000" cy="461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655" name="Google Shape;655;p45"/>
          <p:cNvSpPr txBox="1"/>
          <p:nvPr>
            <p:ph idx="1" type="subTitle"/>
          </p:nvPr>
        </p:nvSpPr>
        <p:spPr>
          <a:xfrm>
            <a:off x="2236650" y="2002125"/>
            <a:ext cx="21600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656" name="Google Shape;656;p45"/>
          <p:cNvSpPr txBox="1"/>
          <p:nvPr>
            <p:ph idx="2" type="title"/>
          </p:nvPr>
        </p:nvSpPr>
        <p:spPr>
          <a:xfrm>
            <a:off x="6264000" y="1494450"/>
            <a:ext cx="2160000" cy="461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657" name="Google Shape;657;p45"/>
          <p:cNvSpPr txBox="1"/>
          <p:nvPr>
            <p:ph idx="3" type="subTitle"/>
          </p:nvPr>
        </p:nvSpPr>
        <p:spPr>
          <a:xfrm>
            <a:off x="6264000" y="2002125"/>
            <a:ext cx="21600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658" name="Google Shape;658;p45"/>
          <p:cNvSpPr txBox="1"/>
          <p:nvPr>
            <p:ph idx="4" type="title"/>
          </p:nvPr>
        </p:nvSpPr>
        <p:spPr>
          <a:xfrm>
            <a:off x="2236650" y="3326613"/>
            <a:ext cx="2160000" cy="461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659" name="Google Shape;659;p45"/>
          <p:cNvSpPr txBox="1"/>
          <p:nvPr>
            <p:ph idx="5" type="subTitle"/>
          </p:nvPr>
        </p:nvSpPr>
        <p:spPr>
          <a:xfrm>
            <a:off x="2236650" y="3834288"/>
            <a:ext cx="21600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660" name="Google Shape;660;p45"/>
          <p:cNvSpPr txBox="1"/>
          <p:nvPr>
            <p:ph idx="6" type="title"/>
          </p:nvPr>
        </p:nvSpPr>
        <p:spPr>
          <a:xfrm>
            <a:off x="720000" y="554400"/>
            <a:ext cx="7704000" cy="57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1" name="Google Shape;661;p45"/>
          <p:cNvSpPr txBox="1"/>
          <p:nvPr>
            <p:ph hasCustomPrompt="1" idx="7" type="title"/>
          </p:nvPr>
        </p:nvSpPr>
        <p:spPr>
          <a:xfrm>
            <a:off x="720000" y="1820700"/>
            <a:ext cx="1440000" cy="461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662" name="Google Shape;662;p45"/>
          <p:cNvSpPr txBox="1"/>
          <p:nvPr>
            <p:ph hasCustomPrompt="1" idx="8" type="title"/>
          </p:nvPr>
        </p:nvSpPr>
        <p:spPr>
          <a:xfrm>
            <a:off x="4747800" y="1820700"/>
            <a:ext cx="1440000" cy="461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663" name="Google Shape;663;p45"/>
          <p:cNvSpPr txBox="1"/>
          <p:nvPr>
            <p:ph hasCustomPrompt="1" idx="9" type="title"/>
          </p:nvPr>
        </p:nvSpPr>
        <p:spPr>
          <a:xfrm>
            <a:off x="720000" y="3652638"/>
            <a:ext cx="1440000" cy="461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664" name="Google Shape;664;p45"/>
          <p:cNvSpPr txBox="1"/>
          <p:nvPr>
            <p:ph idx="13" type="title"/>
          </p:nvPr>
        </p:nvSpPr>
        <p:spPr>
          <a:xfrm>
            <a:off x="6264000" y="3326613"/>
            <a:ext cx="2160000" cy="461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665" name="Google Shape;665;p45"/>
          <p:cNvSpPr txBox="1"/>
          <p:nvPr>
            <p:ph idx="14" type="subTitle"/>
          </p:nvPr>
        </p:nvSpPr>
        <p:spPr>
          <a:xfrm>
            <a:off x="6264000" y="3834288"/>
            <a:ext cx="21600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666" name="Google Shape;666;p45"/>
          <p:cNvSpPr txBox="1"/>
          <p:nvPr>
            <p:ph hasCustomPrompt="1" idx="15" type="title"/>
          </p:nvPr>
        </p:nvSpPr>
        <p:spPr>
          <a:xfrm>
            <a:off x="4747800" y="3652638"/>
            <a:ext cx="1440000" cy="461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3">
  <p:cSld name="CUSTOM_6_1_2">
    <p:bg>
      <p:bgPr>
        <a:solidFill>
          <a:schemeClr val="dk2"/>
        </a:solidFill>
      </p:bgPr>
    </p:bg>
    <p:spTree>
      <p:nvGrpSpPr>
        <p:cNvPr id="667" name="Shape 667"/>
        <p:cNvGrpSpPr/>
        <p:nvPr/>
      </p:nvGrpSpPr>
      <p:grpSpPr>
        <a:xfrm>
          <a:off x="0" y="0"/>
          <a:ext cx="0" cy="0"/>
          <a:chOff x="0" y="0"/>
          <a:chExt cx="0" cy="0"/>
        </a:xfrm>
      </p:grpSpPr>
      <p:sp>
        <p:nvSpPr>
          <p:cNvPr id="668" name="Google Shape;668;p46"/>
          <p:cNvSpPr txBox="1"/>
          <p:nvPr>
            <p:ph type="title"/>
          </p:nvPr>
        </p:nvSpPr>
        <p:spPr>
          <a:xfrm>
            <a:off x="720000" y="540000"/>
            <a:ext cx="7704000" cy="676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9" name="Google Shape;669;p46"/>
          <p:cNvSpPr txBox="1"/>
          <p:nvPr>
            <p:ph idx="2" type="title"/>
          </p:nvPr>
        </p:nvSpPr>
        <p:spPr>
          <a:xfrm>
            <a:off x="2087979" y="1717250"/>
            <a:ext cx="2160000" cy="461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670" name="Google Shape;670;p46"/>
          <p:cNvSpPr txBox="1"/>
          <p:nvPr>
            <p:ph idx="1" type="subTitle"/>
          </p:nvPr>
        </p:nvSpPr>
        <p:spPr>
          <a:xfrm>
            <a:off x="2087979" y="2224900"/>
            <a:ext cx="21600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671" name="Google Shape;671;p46"/>
          <p:cNvSpPr txBox="1"/>
          <p:nvPr>
            <p:ph hasCustomPrompt="1" idx="3" type="title"/>
          </p:nvPr>
        </p:nvSpPr>
        <p:spPr>
          <a:xfrm>
            <a:off x="1368000" y="1255550"/>
            <a:ext cx="720000" cy="46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1800"/>
            </a:lvl1pPr>
            <a:lvl2pPr lvl="1" rtl="0">
              <a:spcBef>
                <a:spcPts val="0"/>
              </a:spcBef>
              <a:spcAft>
                <a:spcPts val="0"/>
              </a:spcAft>
              <a:buSzPts val="3000"/>
              <a:buFont typeface="Archivo Black"/>
              <a:buNone/>
              <a:defRPr b="1" sz="3000">
                <a:latin typeface="Archivo Black"/>
                <a:ea typeface="Archivo Black"/>
                <a:cs typeface="Archivo Black"/>
                <a:sym typeface="Archivo Black"/>
              </a:defRPr>
            </a:lvl2pPr>
            <a:lvl3pPr lvl="2" rtl="0">
              <a:spcBef>
                <a:spcPts val="0"/>
              </a:spcBef>
              <a:spcAft>
                <a:spcPts val="0"/>
              </a:spcAft>
              <a:buSzPts val="3000"/>
              <a:buFont typeface="Archivo Black"/>
              <a:buNone/>
              <a:defRPr b="1" sz="3000">
                <a:latin typeface="Archivo Black"/>
                <a:ea typeface="Archivo Black"/>
                <a:cs typeface="Archivo Black"/>
                <a:sym typeface="Archivo Black"/>
              </a:defRPr>
            </a:lvl3pPr>
            <a:lvl4pPr lvl="3" rtl="0">
              <a:spcBef>
                <a:spcPts val="0"/>
              </a:spcBef>
              <a:spcAft>
                <a:spcPts val="0"/>
              </a:spcAft>
              <a:buSzPts val="3000"/>
              <a:buFont typeface="Archivo Black"/>
              <a:buNone/>
              <a:defRPr b="1" sz="3000">
                <a:latin typeface="Archivo Black"/>
                <a:ea typeface="Archivo Black"/>
                <a:cs typeface="Archivo Black"/>
                <a:sym typeface="Archivo Black"/>
              </a:defRPr>
            </a:lvl4pPr>
            <a:lvl5pPr lvl="4" rtl="0">
              <a:spcBef>
                <a:spcPts val="0"/>
              </a:spcBef>
              <a:spcAft>
                <a:spcPts val="0"/>
              </a:spcAft>
              <a:buSzPts val="3000"/>
              <a:buFont typeface="Archivo Black"/>
              <a:buNone/>
              <a:defRPr b="1" sz="3000">
                <a:latin typeface="Archivo Black"/>
                <a:ea typeface="Archivo Black"/>
                <a:cs typeface="Archivo Black"/>
                <a:sym typeface="Archivo Black"/>
              </a:defRPr>
            </a:lvl5pPr>
            <a:lvl6pPr lvl="5" rtl="0">
              <a:spcBef>
                <a:spcPts val="0"/>
              </a:spcBef>
              <a:spcAft>
                <a:spcPts val="0"/>
              </a:spcAft>
              <a:buSzPts val="3000"/>
              <a:buFont typeface="Archivo Black"/>
              <a:buNone/>
              <a:defRPr b="1" sz="3000">
                <a:latin typeface="Archivo Black"/>
                <a:ea typeface="Archivo Black"/>
                <a:cs typeface="Archivo Black"/>
                <a:sym typeface="Archivo Black"/>
              </a:defRPr>
            </a:lvl6pPr>
            <a:lvl7pPr lvl="6" rtl="0">
              <a:spcBef>
                <a:spcPts val="0"/>
              </a:spcBef>
              <a:spcAft>
                <a:spcPts val="0"/>
              </a:spcAft>
              <a:buSzPts val="3000"/>
              <a:buFont typeface="Archivo Black"/>
              <a:buNone/>
              <a:defRPr b="1" sz="3000">
                <a:latin typeface="Archivo Black"/>
                <a:ea typeface="Archivo Black"/>
                <a:cs typeface="Archivo Black"/>
                <a:sym typeface="Archivo Black"/>
              </a:defRPr>
            </a:lvl7pPr>
            <a:lvl8pPr lvl="7" rtl="0">
              <a:spcBef>
                <a:spcPts val="0"/>
              </a:spcBef>
              <a:spcAft>
                <a:spcPts val="0"/>
              </a:spcAft>
              <a:buSzPts val="3000"/>
              <a:buFont typeface="Archivo Black"/>
              <a:buNone/>
              <a:defRPr b="1" sz="3000">
                <a:latin typeface="Archivo Black"/>
                <a:ea typeface="Archivo Black"/>
                <a:cs typeface="Archivo Black"/>
                <a:sym typeface="Archivo Black"/>
              </a:defRPr>
            </a:lvl8pPr>
            <a:lvl9pPr lvl="8" rtl="0">
              <a:spcBef>
                <a:spcPts val="0"/>
              </a:spcBef>
              <a:spcAft>
                <a:spcPts val="0"/>
              </a:spcAft>
              <a:buSzPts val="3000"/>
              <a:buFont typeface="Archivo Black"/>
              <a:buNone/>
              <a:defRPr b="1" sz="3000">
                <a:latin typeface="Archivo Black"/>
                <a:ea typeface="Archivo Black"/>
                <a:cs typeface="Archivo Black"/>
                <a:sym typeface="Archivo Black"/>
              </a:defRPr>
            </a:lvl9pPr>
          </a:lstStyle>
          <a:p>
            <a:r>
              <a:t>xx%</a:t>
            </a:r>
          </a:p>
        </p:txBody>
      </p:sp>
      <p:sp>
        <p:nvSpPr>
          <p:cNvPr id="672" name="Google Shape;672;p46"/>
          <p:cNvSpPr txBox="1"/>
          <p:nvPr>
            <p:ph idx="4" type="title"/>
          </p:nvPr>
        </p:nvSpPr>
        <p:spPr>
          <a:xfrm>
            <a:off x="5616000" y="1717250"/>
            <a:ext cx="2160000" cy="461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673" name="Google Shape;673;p46"/>
          <p:cNvSpPr txBox="1"/>
          <p:nvPr>
            <p:ph idx="5" type="subTitle"/>
          </p:nvPr>
        </p:nvSpPr>
        <p:spPr>
          <a:xfrm>
            <a:off x="5616000" y="2224900"/>
            <a:ext cx="21600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674" name="Google Shape;674;p46"/>
          <p:cNvSpPr txBox="1"/>
          <p:nvPr>
            <p:ph hasCustomPrompt="1" idx="6" type="title"/>
          </p:nvPr>
        </p:nvSpPr>
        <p:spPr>
          <a:xfrm>
            <a:off x="4896000" y="1255550"/>
            <a:ext cx="720000" cy="46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1800"/>
            </a:lvl1pPr>
            <a:lvl2pPr lvl="1" rtl="0">
              <a:spcBef>
                <a:spcPts val="0"/>
              </a:spcBef>
              <a:spcAft>
                <a:spcPts val="0"/>
              </a:spcAft>
              <a:buSzPts val="3000"/>
              <a:buFont typeface="Archivo Black"/>
              <a:buNone/>
              <a:defRPr b="1" sz="3000">
                <a:latin typeface="Archivo Black"/>
                <a:ea typeface="Archivo Black"/>
                <a:cs typeface="Archivo Black"/>
                <a:sym typeface="Archivo Black"/>
              </a:defRPr>
            </a:lvl2pPr>
            <a:lvl3pPr lvl="2" rtl="0">
              <a:spcBef>
                <a:spcPts val="0"/>
              </a:spcBef>
              <a:spcAft>
                <a:spcPts val="0"/>
              </a:spcAft>
              <a:buSzPts val="3000"/>
              <a:buFont typeface="Archivo Black"/>
              <a:buNone/>
              <a:defRPr b="1" sz="3000">
                <a:latin typeface="Archivo Black"/>
                <a:ea typeface="Archivo Black"/>
                <a:cs typeface="Archivo Black"/>
                <a:sym typeface="Archivo Black"/>
              </a:defRPr>
            </a:lvl3pPr>
            <a:lvl4pPr lvl="3" rtl="0">
              <a:spcBef>
                <a:spcPts val="0"/>
              </a:spcBef>
              <a:spcAft>
                <a:spcPts val="0"/>
              </a:spcAft>
              <a:buSzPts val="3000"/>
              <a:buFont typeface="Archivo Black"/>
              <a:buNone/>
              <a:defRPr b="1" sz="3000">
                <a:latin typeface="Archivo Black"/>
                <a:ea typeface="Archivo Black"/>
                <a:cs typeface="Archivo Black"/>
                <a:sym typeface="Archivo Black"/>
              </a:defRPr>
            </a:lvl4pPr>
            <a:lvl5pPr lvl="4" rtl="0">
              <a:spcBef>
                <a:spcPts val="0"/>
              </a:spcBef>
              <a:spcAft>
                <a:spcPts val="0"/>
              </a:spcAft>
              <a:buSzPts val="3000"/>
              <a:buFont typeface="Archivo Black"/>
              <a:buNone/>
              <a:defRPr b="1" sz="3000">
                <a:latin typeface="Archivo Black"/>
                <a:ea typeface="Archivo Black"/>
                <a:cs typeface="Archivo Black"/>
                <a:sym typeface="Archivo Black"/>
              </a:defRPr>
            </a:lvl5pPr>
            <a:lvl6pPr lvl="5" rtl="0">
              <a:spcBef>
                <a:spcPts val="0"/>
              </a:spcBef>
              <a:spcAft>
                <a:spcPts val="0"/>
              </a:spcAft>
              <a:buSzPts val="3000"/>
              <a:buFont typeface="Archivo Black"/>
              <a:buNone/>
              <a:defRPr b="1" sz="3000">
                <a:latin typeface="Archivo Black"/>
                <a:ea typeface="Archivo Black"/>
                <a:cs typeface="Archivo Black"/>
                <a:sym typeface="Archivo Black"/>
              </a:defRPr>
            </a:lvl6pPr>
            <a:lvl7pPr lvl="6" rtl="0">
              <a:spcBef>
                <a:spcPts val="0"/>
              </a:spcBef>
              <a:spcAft>
                <a:spcPts val="0"/>
              </a:spcAft>
              <a:buSzPts val="3000"/>
              <a:buFont typeface="Archivo Black"/>
              <a:buNone/>
              <a:defRPr b="1" sz="3000">
                <a:latin typeface="Archivo Black"/>
                <a:ea typeface="Archivo Black"/>
                <a:cs typeface="Archivo Black"/>
                <a:sym typeface="Archivo Black"/>
              </a:defRPr>
            </a:lvl7pPr>
            <a:lvl8pPr lvl="7" rtl="0">
              <a:spcBef>
                <a:spcPts val="0"/>
              </a:spcBef>
              <a:spcAft>
                <a:spcPts val="0"/>
              </a:spcAft>
              <a:buSzPts val="3000"/>
              <a:buFont typeface="Archivo Black"/>
              <a:buNone/>
              <a:defRPr b="1" sz="3000">
                <a:latin typeface="Archivo Black"/>
                <a:ea typeface="Archivo Black"/>
                <a:cs typeface="Archivo Black"/>
                <a:sym typeface="Archivo Black"/>
              </a:defRPr>
            </a:lvl8pPr>
            <a:lvl9pPr lvl="8" rtl="0">
              <a:spcBef>
                <a:spcPts val="0"/>
              </a:spcBef>
              <a:spcAft>
                <a:spcPts val="0"/>
              </a:spcAft>
              <a:buSzPts val="3000"/>
              <a:buFont typeface="Archivo Black"/>
              <a:buNone/>
              <a:defRPr b="1" sz="3000">
                <a:latin typeface="Archivo Black"/>
                <a:ea typeface="Archivo Black"/>
                <a:cs typeface="Archivo Black"/>
                <a:sym typeface="Archivo Black"/>
              </a:defRPr>
            </a:lvl9pPr>
          </a:lstStyle>
          <a:p>
            <a:r>
              <a:t>xx%</a:t>
            </a:r>
          </a:p>
        </p:txBody>
      </p:sp>
      <p:sp>
        <p:nvSpPr>
          <p:cNvPr id="675" name="Google Shape;675;p46"/>
          <p:cNvSpPr txBox="1"/>
          <p:nvPr>
            <p:ph idx="7" type="title"/>
          </p:nvPr>
        </p:nvSpPr>
        <p:spPr>
          <a:xfrm>
            <a:off x="2087979" y="3480250"/>
            <a:ext cx="2160000" cy="461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676" name="Google Shape;676;p46"/>
          <p:cNvSpPr txBox="1"/>
          <p:nvPr>
            <p:ph idx="8" type="subTitle"/>
          </p:nvPr>
        </p:nvSpPr>
        <p:spPr>
          <a:xfrm>
            <a:off x="2087979" y="3987900"/>
            <a:ext cx="21600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677" name="Google Shape;677;p46"/>
          <p:cNvSpPr txBox="1"/>
          <p:nvPr>
            <p:ph hasCustomPrompt="1" idx="9" type="title"/>
          </p:nvPr>
        </p:nvSpPr>
        <p:spPr>
          <a:xfrm>
            <a:off x="1368000" y="3018550"/>
            <a:ext cx="720000" cy="46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1800"/>
            </a:lvl1pPr>
            <a:lvl2pPr lvl="1" rtl="0">
              <a:spcBef>
                <a:spcPts val="0"/>
              </a:spcBef>
              <a:spcAft>
                <a:spcPts val="0"/>
              </a:spcAft>
              <a:buSzPts val="3000"/>
              <a:buFont typeface="Archivo Black"/>
              <a:buNone/>
              <a:defRPr b="1" sz="3000">
                <a:latin typeface="Archivo Black"/>
                <a:ea typeface="Archivo Black"/>
                <a:cs typeface="Archivo Black"/>
                <a:sym typeface="Archivo Black"/>
              </a:defRPr>
            </a:lvl2pPr>
            <a:lvl3pPr lvl="2" rtl="0">
              <a:spcBef>
                <a:spcPts val="0"/>
              </a:spcBef>
              <a:spcAft>
                <a:spcPts val="0"/>
              </a:spcAft>
              <a:buSzPts val="3000"/>
              <a:buFont typeface="Archivo Black"/>
              <a:buNone/>
              <a:defRPr b="1" sz="3000">
                <a:latin typeface="Archivo Black"/>
                <a:ea typeface="Archivo Black"/>
                <a:cs typeface="Archivo Black"/>
                <a:sym typeface="Archivo Black"/>
              </a:defRPr>
            </a:lvl3pPr>
            <a:lvl4pPr lvl="3" rtl="0">
              <a:spcBef>
                <a:spcPts val="0"/>
              </a:spcBef>
              <a:spcAft>
                <a:spcPts val="0"/>
              </a:spcAft>
              <a:buSzPts val="3000"/>
              <a:buFont typeface="Archivo Black"/>
              <a:buNone/>
              <a:defRPr b="1" sz="3000">
                <a:latin typeface="Archivo Black"/>
                <a:ea typeface="Archivo Black"/>
                <a:cs typeface="Archivo Black"/>
                <a:sym typeface="Archivo Black"/>
              </a:defRPr>
            </a:lvl4pPr>
            <a:lvl5pPr lvl="4" rtl="0">
              <a:spcBef>
                <a:spcPts val="0"/>
              </a:spcBef>
              <a:spcAft>
                <a:spcPts val="0"/>
              </a:spcAft>
              <a:buSzPts val="3000"/>
              <a:buFont typeface="Archivo Black"/>
              <a:buNone/>
              <a:defRPr b="1" sz="3000">
                <a:latin typeface="Archivo Black"/>
                <a:ea typeface="Archivo Black"/>
                <a:cs typeface="Archivo Black"/>
                <a:sym typeface="Archivo Black"/>
              </a:defRPr>
            </a:lvl5pPr>
            <a:lvl6pPr lvl="5" rtl="0">
              <a:spcBef>
                <a:spcPts val="0"/>
              </a:spcBef>
              <a:spcAft>
                <a:spcPts val="0"/>
              </a:spcAft>
              <a:buSzPts val="3000"/>
              <a:buFont typeface="Archivo Black"/>
              <a:buNone/>
              <a:defRPr b="1" sz="3000">
                <a:latin typeface="Archivo Black"/>
                <a:ea typeface="Archivo Black"/>
                <a:cs typeface="Archivo Black"/>
                <a:sym typeface="Archivo Black"/>
              </a:defRPr>
            </a:lvl6pPr>
            <a:lvl7pPr lvl="6" rtl="0">
              <a:spcBef>
                <a:spcPts val="0"/>
              </a:spcBef>
              <a:spcAft>
                <a:spcPts val="0"/>
              </a:spcAft>
              <a:buSzPts val="3000"/>
              <a:buFont typeface="Archivo Black"/>
              <a:buNone/>
              <a:defRPr b="1" sz="3000">
                <a:latin typeface="Archivo Black"/>
                <a:ea typeface="Archivo Black"/>
                <a:cs typeface="Archivo Black"/>
                <a:sym typeface="Archivo Black"/>
              </a:defRPr>
            </a:lvl7pPr>
            <a:lvl8pPr lvl="7" rtl="0">
              <a:spcBef>
                <a:spcPts val="0"/>
              </a:spcBef>
              <a:spcAft>
                <a:spcPts val="0"/>
              </a:spcAft>
              <a:buSzPts val="3000"/>
              <a:buFont typeface="Archivo Black"/>
              <a:buNone/>
              <a:defRPr b="1" sz="3000">
                <a:latin typeface="Archivo Black"/>
                <a:ea typeface="Archivo Black"/>
                <a:cs typeface="Archivo Black"/>
                <a:sym typeface="Archivo Black"/>
              </a:defRPr>
            </a:lvl8pPr>
            <a:lvl9pPr lvl="8" rtl="0">
              <a:spcBef>
                <a:spcPts val="0"/>
              </a:spcBef>
              <a:spcAft>
                <a:spcPts val="0"/>
              </a:spcAft>
              <a:buSzPts val="3000"/>
              <a:buFont typeface="Archivo Black"/>
              <a:buNone/>
              <a:defRPr b="1" sz="3000">
                <a:latin typeface="Archivo Black"/>
                <a:ea typeface="Archivo Black"/>
                <a:cs typeface="Archivo Black"/>
                <a:sym typeface="Archivo Black"/>
              </a:defRPr>
            </a:lvl9pPr>
          </a:lstStyle>
          <a:p>
            <a:r>
              <a:t>xx%</a:t>
            </a:r>
          </a:p>
        </p:txBody>
      </p:sp>
      <p:sp>
        <p:nvSpPr>
          <p:cNvPr id="678" name="Google Shape;678;p46"/>
          <p:cNvSpPr txBox="1"/>
          <p:nvPr>
            <p:ph idx="13" type="title"/>
          </p:nvPr>
        </p:nvSpPr>
        <p:spPr>
          <a:xfrm>
            <a:off x="5616000" y="3480250"/>
            <a:ext cx="2160000" cy="461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679" name="Google Shape;679;p46"/>
          <p:cNvSpPr txBox="1"/>
          <p:nvPr>
            <p:ph idx="14" type="subTitle"/>
          </p:nvPr>
        </p:nvSpPr>
        <p:spPr>
          <a:xfrm>
            <a:off x="5616000" y="3987900"/>
            <a:ext cx="21600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defRPr>
            </a:lvl1pPr>
            <a:lvl2pPr lvl="1"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gn="ctr">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p:txBody>
      </p:sp>
      <p:sp>
        <p:nvSpPr>
          <p:cNvPr id="680" name="Google Shape;680;p46"/>
          <p:cNvSpPr txBox="1"/>
          <p:nvPr>
            <p:ph hasCustomPrompt="1" idx="15" type="title"/>
          </p:nvPr>
        </p:nvSpPr>
        <p:spPr>
          <a:xfrm>
            <a:off x="4896000" y="3018550"/>
            <a:ext cx="720000" cy="46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1800"/>
            </a:lvl1pPr>
            <a:lvl2pPr lvl="1" rtl="0">
              <a:spcBef>
                <a:spcPts val="0"/>
              </a:spcBef>
              <a:spcAft>
                <a:spcPts val="0"/>
              </a:spcAft>
              <a:buSzPts val="3000"/>
              <a:buFont typeface="Archivo Black"/>
              <a:buNone/>
              <a:defRPr b="1" sz="3000">
                <a:latin typeface="Archivo Black"/>
                <a:ea typeface="Archivo Black"/>
                <a:cs typeface="Archivo Black"/>
                <a:sym typeface="Archivo Black"/>
              </a:defRPr>
            </a:lvl2pPr>
            <a:lvl3pPr lvl="2" rtl="0">
              <a:spcBef>
                <a:spcPts val="0"/>
              </a:spcBef>
              <a:spcAft>
                <a:spcPts val="0"/>
              </a:spcAft>
              <a:buSzPts val="3000"/>
              <a:buFont typeface="Archivo Black"/>
              <a:buNone/>
              <a:defRPr b="1" sz="3000">
                <a:latin typeface="Archivo Black"/>
                <a:ea typeface="Archivo Black"/>
                <a:cs typeface="Archivo Black"/>
                <a:sym typeface="Archivo Black"/>
              </a:defRPr>
            </a:lvl3pPr>
            <a:lvl4pPr lvl="3" rtl="0">
              <a:spcBef>
                <a:spcPts val="0"/>
              </a:spcBef>
              <a:spcAft>
                <a:spcPts val="0"/>
              </a:spcAft>
              <a:buSzPts val="3000"/>
              <a:buFont typeface="Archivo Black"/>
              <a:buNone/>
              <a:defRPr b="1" sz="3000">
                <a:latin typeface="Archivo Black"/>
                <a:ea typeface="Archivo Black"/>
                <a:cs typeface="Archivo Black"/>
                <a:sym typeface="Archivo Black"/>
              </a:defRPr>
            </a:lvl4pPr>
            <a:lvl5pPr lvl="4" rtl="0">
              <a:spcBef>
                <a:spcPts val="0"/>
              </a:spcBef>
              <a:spcAft>
                <a:spcPts val="0"/>
              </a:spcAft>
              <a:buSzPts val="3000"/>
              <a:buFont typeface="Archivo Black"/>
              <a:buNone/>
              <a:defRPr b="1" sz="3000">
                <a:latin typeface="Archivo Black"/>
                <a:ea typeface="Archivo Black"/>
                <a:cs typeface="Archivo Black"/>
                <a:sym typeface="Archivo Black"/>
              </a:defRPr>
            </a:lvl5pPr>
            <a:lvl6pPr lvl="5" rtl="0">
              <a:spcBef>
                <a:spcPts val="0"/>
              </a:spcBef>
              <a:spcAft>
                <a:spcPts val="0"/>
              </a:spcAft>
              <a:buSzPts val="3000"/>
              <a:buFont typeface="Archivo Black"/>
              <a:buNone/>
              <a:defRPr b="1" sz="3000">
                <a:latin typeface="Archivo Black"/>
                <a:ea typeface="Archivo Black"/>
                <a:cs typeface="Archivo Black"/>
                <a:sym typeface="Archivo Black"/>
              </a:defRPr>
            </a:lvl6pPr>
            <a:lvl7pPr lvl="6" rtl="0">
              <a:spcBef>
                <a:spcPts val="0"/>
              </a:spcBef>
              <a:spcAft>
                <a:spcPts val="0"/>
              </a:spcAft>
              <a:buSzPts val="3000"/>
              <a:buFont typeface="Archivo Black"/>
              <a:buNone/>
              <a:defRPr b="1" sz="3000">
                <a:latin typeface="Archivo Black"/>
                <a:ea typeface="Archivo Black"/>
                <a:cs typeface="Archivo Black"/>
                <a:sym typeface="Archivo Black"/>
              </a:defRPr>
            </a:lvl7pPr>
            <a:lvl8pPr lvl="7" rtl="0">
              <a:spcBef>
                <a:spcPts val="0"/>
              </a:spcBef>
              <a:spcAft>
                <a:spcPts val="0"/>
              </a:spcAft>
              <a:buSzPts val="3000"/>
              <a:buFont typeface="Archivo Black"/>
              <a:buNone/>
              <a:defRPr b="1" sz="3000">
                <a:latin typeface="Archivo Black"/>
                <a:ea typeface="Archivo Black"/>
                <a:cs typeface="Archivo Black"/>
                <a:sym typeface="Archivo Black"/>
              </a:defRPr>
            </a:lvl8pPr>
            <a:lvl9pPr lvl="8" rtl="0">
              <a:spcBef>
                <a:spcPts val="0"/>
              </a:spcBef>
              <a:spcAft>
                <a:spcPts val="0"/>
              </a:spcAft>
              <a:buSzPts val="3000"/>
              <a:buFont typeface="Archivo Black"/>
              <a:buNone/>
              <a:defRPr b="1" sz="3000">
                <a:latin typeface="Archivo Black"/>
                <a:ea typeface="Archivo Black"/>
                <a:cs typeface="Archivo Black"/>
                <a:sym typeface="Archivo Black"/>
              </a:defRPr>
            </a:lvl9pPr>
          </a:lstStyle>
          <a:p>
            <a:r>
              <a:t>xx%</a:t>
            </a:r>
          </a:p>
        </p:txBody>
      </p:sp>
      <p:sp>
        <p:nvSpPr>
          <p:cNvPr id="681" name="Google Shape;681;p46"/>
          <p:cNvSpPr/>
          <p:nvPr/>
        </p:nvSpPr>
        <p:spPr>
          <a:xfrm>
            <a:off x="1" y="4090039"/>
            <a:ext cx="2424373" cy="105346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6"/>
          <p:cNvSpPr/>
          <p:nvPr/>
        </p:nvSpPr>
        <p:spPr>
          <a:xfrm>
            <a:off x="2010934" y="4642982"/>
            <a:ext cx="1937483" cy="500521"/>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3" name="Google Shape;683;p46"/>
          <p:cNvGrpSpPr/>
          <p:nvPr/>
        </p:nvGrpSpPr>
        <p:grpSpPr>
          <a:xfrm flipH="1">
            <a:off x="8087888" y="3307425"/>
            <a:ext cx="935500" cy="1873825"/>
            <a:chOff x="8208488" y="3307425"/>
            <a:chExt cx="935500" cy="1873825"/>
          </a:xfrm>
        </p:grpSpPr>
        <p:sp>
          <p:nvSpPr>
            <p:cNvPr id="684" name="Google Shape;684;p46"/>
            <p:cNvSpPr/>
            <p:nvPr/>
          </p:nvSpPr>
          <p:spPr>
            <a:xfrm>
              <a:off x="8644188" y="3606050"/>
              <a:ext cx="499800" cy="1162300"/>
            </a:xfrm>
            <a:custGeom>
              <a:rect b="b" l="l" r="r" t="t"/>
              <a:pathLst>
                <a:path extrusionOk="0" h="46492" w="19992">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6"/>
            <p:cNvSpPr/>
            <p:nvPr/>
          </p:nvSpPr>
          <p:spPr>
            <a:xfrm>
              <a:off x="8896613" y="3682825"/>
              <a:ext cx="25" cy="1498425"/>
            </a:xfrm>
            <a:custGeom>
              <a:rect b="b" l="l" r="r" t="t"/>
              <a:pathLst>
                <a:path extrusionOk="0" fill="none" h="59937" w="1">
                  <a:moveTo>
                    <a:pt x="0" y="1"/>
                  </a:moveTo>
                  <a:lnTo>
                    <a:pt x="0" y="59937"/>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6"/>
            <p:cNvSpPr/>
            <p:nvPr/>
          </p:nvSpPr>
          <p:spPr>
            <a:xfrm>
              <a:off x="8896613" y="3917975"/>
              <a:ext cx="161650" cy="150650"/>
            </a:xfrm>
            <a:custGeom>
              <a:rect b="b" l="l" r="r" t="t"/>
              <a:pathLst>
                <a:path extrusionOk="0" fill="none" h="6026" w="6466">
                  <a:moveTo>
                    <a:pt x="6465" y="1"/>
                  </a:moveTo>
                  <a:lnTo>
                    <a:pt x="0" y="6025"/>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6"/>
            <p:cNvSpPr/>
            <p:nvPr/>
          </p:nvSpPr>
          <p:spPr>
            <a:xfrm>
              <a:off x="8766238" y="4362375"/>
              <a:ext cx="130400" cy="108375"/>
            </a:xfrm>
            <a:custGeom>
              <a:rect b="b" l="l" r="r" t="t"/>
              <a:pathLst>
                <a:path extrusionOk="0" fill="none" h="4335" w="5216">
                  <a:moveTo>
                    <a:pt x="0" y="1"/>
                  </a:moveTo>
                  <a:lnTo>
                    <a:pt x="5215" y="4335"/>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6"/>
            <p:cNvSpPr/>
            <p:nvPr/>
          </p:nvSpPr>
          <p:spPr>
            <a:xfrm>
              <a:off x="8896613" y="4544250"/>
              <a:ext cx="136050" cy="139325"/>
            </a:xfrm>
            <a:custGeom>
              <a:rect b="b" l="l" r="r" t="t"/>
              <a:pathLst>
                <a:path extrusionOk="0" fill="none" h="5573" w="5442">
                  <a:moveTo>
                    <a:pt x="5442" y="1"/>
                  </a:moveTo>
                  <a:lnTo>
                    <a:pt x="0" y="5573"/>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6"/>
            <p:cNvSpPr/>
            <p:nvPr/>
          </p:nvSpPr>
          <p:spPr>
            <a:xfrm>
              <a:off x="8898388" y="4490975"/>
              <a:ext cx="114025" cy="110150"/>
            </a:xfrm>
            <a:custGeom>
              <a:rect b="b" l="l" r="r" t="t"/>
              <a:pathLst>
                <a:path extrusionOk="0" fill="none" h="4406" w="4561">
                  <a:moveTo>
                    <a:pt x="4561" y="0"/>
                  </a:moveTo>
                  <a:lnTo>
                    <a:pt x="1" y="4406"/>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6"/>
            <p:cNvSpPr/>
            <p:nvPr/>
          </p:nvSpPr>
          <p:spPr>
            <a:xfrm>
              <a:off x="8208488" y="3307425"/>
              <a:ext cx="634325" cy="1474725"/>
            </a:xfrm>
            <a:custGeom>
              <a:rect b="b" l="l" r="r" t="t"/>
              <a:pathLst>
                <a:path extrusionOk="0" h="58989" w="25373">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6"/>
            <p:cNvSpPr/>
            <p:nvPr/>
          </p:nvSpPr>
          <p:spPr>
            <a:xfrm>
              <a:off x="8523388" y="3349450"/>
              <a:ext cx="25" cy="1830325"/>
            </a:xfrm>
            <a:custGeom>
              <a:rect b="b" l="l" r="r" t="t"/>
              <a:pathLst>
                <a:path extrusionOk="0" fill="none" h="73213" w="1">
                  <a:moveTo>
                    <a:pt x="1" y="1"/>
                  </a:moveTo>
                  <a:lnTo>
                    <a:pt x="1" y="73212"/>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6"/>
            <p:cNvSpPr/>
            <p:nvPr/>
          </p:nvSpPr>
          <p:spPr>
            <a:xfrm>
              <a:off x="8389763" y="3590575"/>
              <a:ext cx="133650" cy="130975"/>
            </a:xfrm>
            <a:custGeom>
              <a:rect b="b" l="l" r="r" t="t"/>
              <a:pathLst>
                <a:path extrusionOk="0" fill="none" h="5239" w="5346">
                  <a:moveTo>
                    <a:pt x="0" y="0"/>
                  </a:moveTo>
                  <a:lnTo>
                    <a:pt x="5346" y="5239"/>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6"/>
            <p:cNvSpPr/>
            <p:nvPr/>
          </p:nvSpPr>
          <p:spPr>
            <a:xfrm>
              <a:off x="8351063" y="3656650"/>
              <a:ext cx="170875" cy="154200"/>
            </a:xfrm>
            <a:custGeom>
              <a:rect b="b" l="l" r="r" t="t"/>
              <a:pathLst>
                <a:path extrusionOk="0" fill="none" h="6168" w="6835">
                  <a:moveTo>
                    <a:pt x="0" y="0"/>
                  </a:moveTo>
                  <a:lnTo>
                    <a:pt x="6834" y="6168"/>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6"/>
            <p:cNvSpPr/>
            <p:nvPr/>
          </p:nvSpPr>
          <p:spPr>
            <a:xfrm>
              <a:off x="8290638" y="3992700"/>
              <a:ext cx="231300" cy="143200"/>
            </a:xfrm>
            <a:custGeom>
              <a:rect b="b" l="l" r="r" t="t"/>
              <a:pathLst>
                <a:path extrusionOk="0" fill="none" h="5728" w="9252">
                  <a:moveTo>
                    <a:pt x="0" y="0"/>
                  </a:moveTo>
                  <a:lnTo>
                    <a:pt x="9251" y="5727"/>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6"/>
            <p:cNvSpPr/>
            <p:nvPr/>
          </p:nvSpPr>
          <p:spPr>
            <a:xfrm>
              <a:off x="8305813" y="4392150"/>
              <a:ext cx="214625" cy="136350"/>
            </a:xfrm>
            <a:custGeom>
              <a:rect b="b" l="l" r="r" t="t"/>
              <a:pathLst>
                <a:path extrusionOk="0" fill="none" h="5454" w="8585">
                  <a:moveTo>
                    <a:pt x="0" y="0"/>
                  </a:moveTo>
                  <a:lnTo>
                    <a:pt x="8585" y="5454"/>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6"/>
            <p:cNvSpPr/>
            <p:nvPr/>
          </p:nvSpPr>
          <p:spPr>
            <a:xfrm>
              <a:off x="8279613" y="4477575"/>
              <a:ext cx="240825" cy="159875"/>
            </a:xfrm>
            <a:custGeom>
              <a:rect b="b" l="l" r="r" t="t"/>
              <a:pathLst>
                <a:path extrusionOk="0" fill="none" h="6395" w="9633">
                  <a:moveTo>
                    <a:pt x="1" y="1"/>
                  </a:moveTo>
                  <a:lnTo>
                    <a:pt x="9633" y="6394"/>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6"/>
            <p:cNvSpPr/>
            <p:nvPr/>
          </p:nvSpPr>
          <p:spPr>
            <a:xfrm>
              <a:off x="8523388" y="3753075"/>
              <a:ext cx="206600" cy="175050"/>
            </a:xfrm>
            <a:custGeom>
              <a:rect b="b" l="l" r="r" t="t"/>
              <a:pathLst>
                <a:path extrusionOk="0" fill="none" h="7002" w="8264">
                  <a:moveTo>
                    <a:pt x="1" y="7002"/>
                  </a:moveTo>
                  <a:lnTo>
                    <a:pt x="8264" y="1"/>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6"/>
            <p:cNvSpPr/>
            <p:nvPr/>
          </p:nvSpPr>
          <p:spPr>
            <a:xfrm>
              <a:off x="8519238" y="4193900"/>
              <a:ext cx="205100" cy="108675"/>
            </a:xfrm>
            <a:custGeom>
              <a:rect b="b" l="l" r="r" t="t"/>
              <a:pathLst>
                <a:path extrusionOk="0" fill="none" h="4347" w="8204">
                  <a:moveTo>
                    <a:pt x="0" y="4347"/>
                  </a:moveTo>
                  <a:lnTo>
                    <a:pt x="8204" y="1"/>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6"/>
            <p:cNvSpPr/>
            <p:nvPr/>
          </p:nvSpPr>
          <p:spPr>
            <a:xfrm>
              <a:off x="8521913" y="4248975"/>
              <a:ext cx="220275" cy="118500"/>
            </a:xfrm>
            <a:custGeom>
              <a:rect b="b" l="l" r="r" t="t"/>
              <a:pathLst>
                <a:path extrusionOk="0" fill="none" h="4740" w="8811">
                  <a:moveTo>
                    <a:pt x="0" y="4739"/>
                  </a:moveTo>
                  <a:lnTo>
                    <a:pt x="8811" y="1"/>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CUSTOM_14">
    <p:spTree>
      <p:nvGrpSpPr>
        <p:cNvPr id="700" name="Shape 700"/>
        <p:cNvGrpSpPr/>
        <p:nvPr/>
      </p:nvGrpSpPr>
      <p:grpSpPr>
        <a:xfrm>
          <a:off x="0" y="0"/>
          <a:ext cx="0" cy="0"/>
          <a:chOff x="0" y="0"/>
          <a:chExt cx="0" cy="0"/>
        </a:xfrm>
      </p:grpSpPr>
      <p:sp>
        <p:nvSpPr>
          <p:cNvPr id="701" name="Google Shape;701;p47"/>
          <p:cNvSpPr txBox="1"/>
          <p:nvPr>
            <p:ph type="title"/>
          </p:nvPr>
        </p:nvSpPr>
        <p:spPr>
          <a:xfrm>
            <a:off x="5649575" y="631441"/>
            <a:ext cx="2776800" cy="921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7000"/>
            </a:lvl1pPr>
            <a:lvl2pPr lvl="1" rtl="0" algn="r">
              <a:spcBef>
                <a:spcPts val="0"/>
              </a:spcBef>
              <a:spcAft>
                <a:spcPts val="0"/>
              </a:spcAft>
              <a:buSzPts val="6000"/>
              <a:buNone/>
              <a:defRPr sz="6000"/>
            </a:lvl2pPr>
            <a:lvl3pPr lvl="2" rtl="0" algn="r">
              <a:spcBef>
                <a:spcPts val="0"/>
              </a:spcBef>
              <a:spcAft>
                <a:spcPts val="0"/>
              </a:spcAft>
              <a:buSzPts val="6000"/>
              <a:buNone/>
              <a:defRPr sz="6000"/>
            </a:lvl3pPr>
            <a:lvl4pPr lvl="3" rtl="0" algn="r">
              <a:spcBef>
                <a:spcPts val="0"/>
              </a:spcBef>
              <a:spcAft>
                <a:spcPts val="0"/>
              </a:spcAft>
              <a:buSzPts val="6000"/>
              <a:buNone/>
              <a:defRPr sz="6000"/>
            </a:lvl4pPr>
            <a:lvl5pPr lvl="4" rtl="0" algn="r">
              <a:spcBef>
                <a:spcPts val="0"/>
              </a:spcBef>
              <a:spcAft>
                <a:spcPts val="0"/>
              </a:spcAft>
              <a:buSzPts val="6000"/>
              <a:buNone/>
              <a:defRPr sz="6000"/>
            </a:lvl5pPr>
            <a:lvl6pPr lvl="5" rtl="0" algn="r">
              <a:spcBef>
                <a:spcPts val="0"/>
              </a:spcBef>
              <a:spcAft>
                <a:spcPts val="0"/>
              </a:spcAft>
              <a:buSzPts val="6000"/>
              <a:buNone/>
              <a:defRPr sz="6000"/>
            </a:lvl6pPr>
            <a:lvl7pPr lvl="6" rtl="0" algn="r">
              <a:spcBef>
                <a:spcPts val="0"/>
              </a:spcBef>
              <a:spcAft>
                <a:spcPts val="0"/>
              </a:spcAft>
              <a:buSzPts val="6000"/>
              <a:buNone/>
              <a:defRPr sz="6000"/>
            </a:lvl7pPr>
            <a:lvl8pPr lvl="7" rtl="0" algn="r">
              <a:spcBef>
                <a:spcPts val="0"/>
              </a:spcBef>
              <a:spcAft>
                <a:spcPts val="0"/>
              </a:spcAft>
              <a:buSzPts val="6000"/>
              <a:buNone/>
              <a:defRPr sz="6000"/>
            </a:lvl8pPr>
            <a:lvl9pPr lvl="8" rtl="0" algn="r">
              <a:spcBef>
                <a:spcPts val="0"/>
              </a:spcBef>
              <a:spcAft>
                <a:spcPts val="0"/>
              </a:spcAft>
              <a:buSzPts val="6000"/>
              <a:buNone/>
              <a:defRPr sz="6000"/>
            </a:lvl9pPr>
          </a:lstStyle>
          <a:p/>
        </p:txBody>
      </p:sp>
      <p:sp>
        <p:nvSpPr>
          <p:cNvPr id="702" name="Google Shape;702;p47"/>
          <p:cNvSpPr txBox="1"/>
          <p:nvPr>
            <p:ph idx="1" type="subTitle"/>
          </p:nvPr>
        </p:nvSpPr>
        <p:spPr>
          <a:xfrm>
            <a:off x="6041400" y="2125150"/>
            <a:ext cx="2385000" cy="830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a:lvl1pPr>
            <a:lvl2pPr lvl="1" rtl="0" algn="r">
              <a:lnSpc>
                <a:spcPct val="100000"/>
              </a:lnSpc>
              <a:spcBef>
                <a:spcPts val="1600"/>
              </a:spcBef>
              <a:spcAft>
                <a:spcPts val="0"/>
              </a:spcAft>
              <a:buNone/>
              <a:defRPr/>
            </a:lvl2pPr>
            <a:lvl3pPr lvl="2" rtl="0" algn="r">
              <a:lnSpc>
                <a:spcPct val="100000"/>
              </a:lnSpc>
              <a:spcBef>
                <a:spcPts val="1600"/>
              </a:spcBef>
              <a:spcAft>
                <a:spcPts val="0"/>
              </a:spcAft>
              <a:buNone/>
              <a:defRPr/>
            </a:lvl3pPr>
            <a:lvl4pPr lvl="3" rtl="0" algn="r">
              <a:lnSpc>
                <a:spcPct val="100000"/>
              </a:lnSpc>
              <a:spcBef>
                <a:spcPts val="1600"/>
              </a:spcBef>
              <a:spcAft>
                <a:spcPts val="0"/>
              </a:spcAft>
              <a:buNone/>
              <a:defRPr/>
            </a:lvl4pPr>
            <a:lvl5pPr lvl="4" rtl="0" algn="r">
              <a:lnSpc>
                <a:spcPct val="100000"/>
              </a:lnSpc>
              <a:spcBef>
                <a:spcPts val="1600"/>
              </a:spcBef>
              <a:spcAft>
                <a:spcPts val="0"/>
              </a:spcAft>
              <a:buNone/>
              <a:defRPr/>
            </a:lvl5pPr>
            <a:lvl6pPr lvl="5" rtl="0" algn="r">
              <a:lnSpc>
                <a:spcPct val="100000"/>
              </a:lnSpc>
              <a:spcBef>
                <a:spcPts val="1600"/>
              </a:spcBef>
              <a:spcAft>
                <a:spcPts val="0"/>
              </a:spcAft>
              <a:buNone/>
              <a:defRPr/>
            </a:lvl6pPr>
            <a:lvl7pPr lvl="6" rtl="0" algn="r">
              <a:lnSpc>
                <a:spcPct val="100000"/>
              </a:lnSpc>
              <a:spcBef>
                <a:spcPts val="1600"/>
              </a:spcBef>
              <a:spcAft>
                <a:spcPts val="0"/>
              </a:spcAft>
              <a:buNone/>
              <a:defRPr/>
            </a:lvl7pPr>
            <a:lvl8pPr lvl="7" rtl="0" algn="r">
              <a:lnSpc>
                <a:spcPct val="100000"/>
              </a:lnSpc>
              <a:spcBef>
                <a:spcPts val="1600"/>
              </a:spcBef>
              <a:spcAft>
                <a:spcPts val="0"/>
              </a:spcAft>
              <a:buNone/>
              <a:defRPr/>
            </a:lvl8pPr>
            <a:lvl9pPr lvl="8" rtl="0" algn="r">
              <a:lnSpc>
                <a:spcPct val="100000"/>
              </a:lnSpc>
              <a:spcBef>
                <a:spcPts val="1600"/>
              </a:spcBef>
              <a:spcAft>
                <a:spcPts val="1600"/>
              </a:spcAft>
              <a:buNone/>
              <a:defRPr/>
            </a:lvl9pPr>
          </a:lstStyle>
          <a:p/>
        </p:txBody>
      </p:sp>
      <p:sp>
        <p:nvSpPr>
          <p:cNvPr id="703" name="Google Shape;703;p47"/>
          <p:cNvSpPr txBox="1"/>
          <p:nvPr>
            <p:ph idx="2" type="title"/>
          </p:nvPr>
        </p:nvSpPr>
        <p:spPr>
          <a:xfrm>
            <a:off x="5990200" y="1846425"/>
            <a:ext cx="2436300" cy="3840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700"/>
            </a:lvl1pPr>
            <a:lvl2pPr lvl="1" rtl="0">
              <a:spcBef>
                <a:spcPts val="0"/>
              </a:spcBef>
              <a:spcAft>
                <a:spcPts val="0"/>
              </a:spcAft>
              <a:buNone/>
              <a:defRPr>
                <a:latin typeface="Open Sans"/>
                <a:ea typeface="Open Sans"/>
                <a:cs typeface="Open Sans"/>
                <a:sym typeface="Open Sans"/>
              </a:defRPr>
            </a:lvl2pPr>
            <a:lvl3pPr lvl="2" rtl="0">
              <a:spcBef>
                <a:spcPts val="0"/>
              </a:spcBef>
              <a:spcAft>
                <a:spcPts val="0"/>
              </a:spcAft>
              <a:buNone/>
              <a:defRPr>
                <a:latin typeface="Open Sans"/>
                <a:ea typeface="Open Sans"/>
                <a:cs typeface="Open Sans"/>
                <a:sym typeface="Open Sans"/>
              </a:defRPr>
            </a:lvl3pPr>
            <a:lvl4pPr lvl="3" rtl="0">
              <a:spcBef>
                <a:spcPts val="0"/>
              </a:spcBef>
              <a:spcAft>
                <a:spcPts val="0"/>
              </a:spcAft>
              <a:buNone/>
              <a:defRPr>
                <a:latin typeface="Open Sans"/>
                <a:ea typeface="Open Sans"/>
                <a:cs typeface="Open Sans"/>
                <a:sym typeface="Open Sans"/>
              </a:defRPr>
            </a:lvl4pPr>
            <a:lvl5pPr lvl="4" rtl="0">
              <a:spcBef>
                <a:spcPts val="0"/>
              </a:spcBef>
              <a:spcAft>
                <a:spcPts val="0"/>
              </a:spcAft>
              <a:buNone/>
              <a:defRPr>
                <a:latin typeface="Open Sans"/>
                <a:ea typeface="Open Sans"/>
                <a:cs typeface="Open Sans"/>
                <a:sym typeface="Open Sans"/>
              </a:defRPr>
            </a:lvl5pPr>
            <a:lvl6pPr lvl="5" rtl="0">
              <a:spcBef>
                <a:spcPts val="0"/>
              </a:spcBef>
              <a:spcAft>
                <a:spcPts val="0"/>
              </a:spcAft>
              <a:buNone/>
              <a:defRPr>
                <a:latin typeface="Open Sans"/>
                <a:ea typeface="Open Sans"/>
                <a:cs typeface="Open Sans"/>
                <a:sym typeface="Open Sans"/>
              </a:defRPr>
            </a:lvl6pPr>
            <a:lvl7pPr lvl="6" rtl="0">
              <a:spcBef>
                <a:spcPts val="0"/>
              </a:spcBef>
              <a:spcAft>
                <a:spcPts val="0"/>
              </a:spcAft>
              <a:buNone/>
              <a:defRPr>
                <a:latin typeface="Open Sans"/>
                <a:ea typeface="Open Sans"/>
                <a:cs typeface="Open Sans"/>
                <a:sym typeface="Open Sans"/>
              </a:defRPr>
            </a:lvl7pPr>
            <a:lvl8pPr lvl="7" rtl="0">
              <a:spcBef>
                <a:spcPts val="0"/>
              </a:spcBef>
              <a:spcAft>
                <a:spcPts val="0"/>
              </a:spcAft>
              <a:buNone/>
              <a:defRPr>
                <a:latin typeface="Open Sans"/>
                <a:ea typeface="Open Sans"/>
                <a:cs typeface="Open Sans"/>
                <a:sym typeface="Open Sans"/>
              </a:defRPr>
            </a:lvl8pPr>
            <a:lvl9pPr lvl="8" rtl="0">
              <a:spcBef>
                <a:spcPts val="0"/>
              </a:spcBef>
              <a:spcAft>
                <a:spcPts val="0"/>
              </a:spcAft>
              <a:buNone/>
              <a:defRPr>
                <a:latin typeface="Open Sans"/>
                <a:ea typeface="Open Sans"/>
                <a:cs typeface="Open Sans"/>
                <a:sym typeface="Open Sans"/>
              </a:defRPr>
            </a:lvl9pPr>
          </a:lstStyle>
          <a:p/>
        </p:txBody>
      </p:sp>
      <p:sp>
        <p:nvSpPr>
          <p:cNvPr id="704" name="Google Shape;704;p47"/>
          <p:cNvSpPr txBox="1"/>
          <p:nvPr/>
        </p:nvSpPr>
        <p:spPr>
          <a:xfrm>
            <a:off x="717525" y="542750"/>
            <a:ext cx="2826300" cy="8088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solidFill>
                  <a:schemeClr val="dk1"/>
                </a:solidFill>
                <a:latin typeface="Open Sans"/>
                <a:ea typeface="Open Sans"/>
                <a:cs typeface="Open Sans"/>
                <a:sym typeface="Open Sans"/>
              </a:rPr>
              <a:t>CREDITS: This presentation template was created by </a:t>
            </a:r>
            <a:r>
              <a:rPr b="1" lang="en" sz="1000">
                <a:solidFill>
                  <a:schemeClr val="dk1"/>
                </a:solidFill>
                <a:uFill>
                  <a:noFill/>
                </a:uFill>
                <a:latin typeface="Open Sans"/>
                <a:ea typeface="Open Sans"/>
                <a:cs typeface="Open Sans"/>
                <a:sym typeface="Open Sans"/>
                <a:hlinkClick r:id="rId2">
                  <a:extLst>
                    <a:ext uri="{A12FA001-AC4F-418D-AE19-62706E023703}">
                      <ahyp:hlinkClr val="tx"/>
                    </a:ext>
                  </a:extLst>
                </a:hlinkClick>
              </a:rPr>
              <a:t>Slidesgo</a:t>
            </a:r>
            <a:r>
              <a:rPr lang="en" sz="1000">
                <a:solidFill>
                  <a:schemeClr val="dk1"/>
                </a:solidFill>
                <a:latin typeface="Open Sans"/>
                <a:ea typeface="Open Sans"/>
                <a:cs typeface="Open Sans"/>
                <a:sym typeface="Open Sans"/>
              </a:rPr>
              <a:t>, including icons by </a:t>
            </a:r>
            <a:r>
              <a:rPr b="1" lang="en" sz="1000">
                <a:solidFill>
                  <a:schemeClr val="dk1"/>
                </a:solidFill>
                <a:uFill>
                  <a:noFill/>
                </a:uFill>
                <a:latin typeface="Open Sans"/>
                <a:ea typeface="Open Sans"/>
                <a:cs typeface="Open Sans"/>
                <a:sym typeface="Open Sans"/>
                <a:hlinkClick r:id="rId3">
                  <a:extLst>
                    <a:ext uri="{A12FA001-AC4F-418D-AE19-62706E023703}">
                      <ahyp:hlinkClr val="tx"/>
                    </a:ext>
                  </a:extLst>
                </a:hlinkClick>
              </a:rPr>
              <a:t>Flaticon</a:t>
            </a:r>
            <a:r>
              <a:rPr lang="en" sz="1000">
                <a:solidFill>
                  <a:schemeClr val="dk1"/>
                </a:solidFill>
                <a:latin typeface="Open Sans"/>
                <a:ea typeface="Open Sans"/>
                <a:cs typeface="Open Sans"/>
                <a:sym typeface="Open Sans"/>
              </a:rPr>
              <a:t>, infographics &amp; images by </a:t>
            </a:r>
            <a:r>
              <a:rPr b="1" lang="en" sz="1000">
                <a:solidFill>
                  <a:schemeClr val="dk1"/>
                </a:solidFill>
                <a:uFill>
                  <a:noFill/>
                </a:uFill>
                <a:latin typeface="Open Sans"/>
                <a:ea typeface="Open Sans"/>
                <a:cs typeface="Open Sans"/>
                <a:sym typeface="Open Sans"/>
                <a:hlinkClick r:id="rId4">
                  <a:extLst>
                    <a:ext uri="{A12FA001-AC4F-418D-AE19-62706E023703}">
                      <ahyp:hlinkClr val="tx"/>
                    </a:ext>
                  </a:extLst>
                </a:hlinkClick>
              </a:rPr>
              <a:t>Freepik</a:t>
            </a:r>
            <a:r>
              <a:rPr lang="en" sz="1000">
                <a:solidFill>
                  <a:schemeClr val="dk1"/>
                </a:solidFill>
                <a:latin typeface="Open Sans"/>
                <a:ea typeface="Open Sans"/>
                <a:cs typeface="Open Sans"/>
                <a:sym typeface="Open Sans"/>
              </a:rPr>
              <a:t> and illustrations by </a:t>
            </a:r>
            <a:r>
              <a:rPr b="1" lang="en" sz="1000">
                <a:solidFill>
                  <a:schemeClr val="dk1"/>
                </a:solidFill>
                <a:uFill>
                  <a:noFill/>
                </a:uFill>
                <a:latin typeface="Open Sans"/>
                <a:ea typeface="Open Sans"/>
                <a:cs typeface="Open Sans"/>
                <a:sym typeface="Open Sans"/>
                <a:hlinkClick r:id="rId5">
                  <a:extLst>
                    <a:ext uri="{A12FA001-AC4F-418D-AE19-62706E023703}">
                      <ahyp:hlinkClr val="tx"/>
                    </a:ext>
                  </a:extLst>
                </a:hlinkClick>
              </a:rPr>
              <a:t>Stories</a:t>
            </a:r>
            <a:endParaRPr sz="900">
              <a:solidFill>
                <a:schemeClr val="dk1"/>
              </a:solidFill>
              <a:latin typeface="Open Sans"/>
              <a:ea typeface="Open Sans"/>
              <a:cs typeface="Open Sans"/>
              <a:sym typeface="Open San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6">
    <p:bg>
      <p:bgPr>
        <a:solidFill>
          <a:schemeClr val="dk2"/>
        </a:solidFill>
      </p:bgPr>
    </p:bg>
    <p:spTree>
      <p:nvGrpSpPr>
        <p:cNvPr id="705" name="Shape 70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717525" y="552990"/>
            <a:ext cx="77091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grpSp>
        <p:nvGrpSpPr>
          <p:cNvPr id="38" name="Google Shape;38;p7"/>
          <p:cNvGrpSpPr/>
          <p:nvPr/>
        </p:nvGrpSpPr>
        <p:grpSpPr>
          <a:xfrm>
            <a:off x="1663491" y="213118"/>
            <a:ext cx="5817010" cy="4856568"/>
            <a:chOff x="341100" y="783750"/>
            <a:chExt cx="6212100" cy="5186425"/>
          </a:xfrm>
        </p:grpSpPr>
        <p:sp>
          <p:nvSpPr>
            <p:cNvPr id="39" name="Google Shape;39;p7"/>
            <p:cNvSpPr/>
            <p:nvPr/>
          </p:nvSpPr>
          <p:spPr>
            <a:xfrm>
              <a:off x="341100" y="783750"/>
              <a:ext cx="6212100" cy="4828500"/>
            </a:xfrm>
            <a:custGeom>
              <a:rect b="b" l="l" r="r" t="t"/>
              <a:pathLst>
                <a:path extrusionOk="0" h="193140" w="248484">
                  <a:moveTo>
                    <a:pt x="193048" y="0"/>
                  </a:moveTo>
                  <a:cubicBezTo>
                    <a:pt x="172800" y="0"/>
                    <a:pt x="152013" y="12189"/>
                    <a:pt x="136422" y="15876"/>
                  </a:cubicBezTo>
                  <a:cubicBezTo>
                    <a:pt x="130552" y="17264"/>
                    <a:pt x="124754" y="17623"/>
                    <a:pt x="118977" y="17623"/>
                  </a:cubicBezTo>
                  <a:cubicBezTo>
                    <a:pt x="112798" y="17623"/>
                    <a:pt x="106643" y="17212"/>
                    <a:pt x="100452" y="17212"/>
                  </a:cubicBezTo>
                  <a:cubicBezTo>
                    <a:pt x="88065" y="17212"/>
                    <a:pt x="75531" y="18856"/>
                    <a:pt x="62354" y="28723"/>
                  </a:cubicBezTo>
                  <a:cubicBezTo>
                    <a:pt x="42042" y="43915"/>
                    <a:pt x="42137" y="61369"/>
                    <a:pt x="36196" y="73681"/>
                  </a:cubicBezTo>
                  <a:cubicBezTo>
                    <a:pt x="28611" y="89397"/>
                    <a:pt x="12728" y="100148"/>
                    <a:pt x="5787" y="116722"/>
                  </a:cubicBezTo>
                  <a:cubicBezTo>
                    <a:pt x="1132" y="127830"/>
                    <a:pt x="1" y="141379"/>
                    <a:pt x="4751" y="152654"/>
                  </a:cubicBezTo>
                  <a:cubicBezTo>
                    <a:pt x="13609" y="173705"/>
                    <a:pt x="35553" y="169133"/>
                    <a:pt x="63866" y="182265"/>
                  </a:cubicBezTo>
                  <a:cubicBezTo>
                    <a:pt x="78187" y="188911"/>
                    <a:pt x="85640" y="189269"/>
                    <a:pt x="95118" y="189269"/>
                  </a:cubicBezTo>
                  <a:cubicBezTo>
                    <a:pt x="96264" y="189269"/>
                    <a:pt x="97440" y="189264"/>
                    <a:pt x="98661" y="189264"/>
                  </a:cubicBezTo>
                  <a:cubicBezTo>
                    <a:pt x="106249" y="189264"/>
                    <a:pt x="115586" y="189466"/>
                    <a:pt x="130445" y="192386"/>
                  </a:cubicBezTo>
                  <a:cubicBezTo>
                    <a:pt x="131160" y="192646"/>
                    <a:pt x="135644" y="193140"/>
                    <a:pt x="141946" y="193140"/>
                  </a:cubicBezTo>
                  <a:cubicBezTo>
                    <a:pt x="152657" y="193140"/>
                    <a:pt x="168620" y="191713"/>
                    <a:pt x="180261" y="185289"/>
                  </a:cubicBezTo>
                  <a:cubicBezTo>
                    <a:pt x="214789" y="166216"/>
                    <a:pt x="207122" y="145987"/>
                    <a:pt x="214277" y="126187"/>
                  </a:cubicBezTo>
                  <a:cubicBezTo>
                    <a:pt x="218433" y="114721"/>
                    <a:pt x="227339" y="105994"/>
                    <a:pt x="234077" y="96076"/>
                  </a:cubicBezTo>
                  <a:cubicBezTo>
                    <a:pt x="248484" y="74883"/>
                    <a:pt x="246377" y="48987"/>
                    <a:pt x="234506" y="27913"/>
                  </a:cubicBezTo>
                  <a:cubicBezTo>
                    <a:pt x="222493" y="6573"/>
                    <a:pt x="207916" y="0"/>
                    <a:pt x="1930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p:nvPr/>
          </p:nvSpPr>
          <p:spPr>
            <a:xfrm>
              <a:off x="524750" y="855925"/>
              <a:ext cx="5839450" cy="4648425"/>
            </a:xfrm>
            <a:custGeom>
              <a:rect b="b" l="l" r="r" t="t"/>
              <a:pathLst>
                <a:path extrusionOk="0" h="185937" w="233578">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p:nvPr/>
          </p:nvSpPr>
          <p:spPr>
            <a:xfrm>
              <a:off x="2342372" y="4406727"/>
              <a:ext cx="954900" cy="1456225"/>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p:nvPr/>
          </p:nvSpPr>
          <p:spPr>
            <a:xfrm>
              <a:off x="2410222" y="4669852"/>
              <a:ext cx="727175" cy="1249700"/>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7"/>
            <p:cNvSpPr/>
            <p:nvPr/>
          </p:nvSpPr>
          <p:spPr>
            <a:xfrm>
              <a:off x="1167700" y="4550275"/>
              <a:ext cx="1247500" cy="1225725"/>
            </a:xfrm>
            <a:custGeom>
              <a:rect b="b" l="l" r="r" t="t"/>
              <a:pathLst>
                <a:path extrusionOk="0" h="49029" w="4990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p:nvPr/>
          </p:nvSpPr>
          <p:spPr>
            <a:xfrm>
              <a:off x="1338200" y="4738950"/>
              <a:ext cx="1042675" cy="1037425"/>
            </a:xfrm>
            <a:custGeom>
              <a:rect b="b" l="l" r="r" t="t"/>
              <a:pathLst>
                <a:path extrusionOk="0" h="41497" w="41707">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p:nvPr/>
          </p:nvSpPr>
          <p:spPr>
            <a:xfrm>
              <a:off x="4343975" y="4619350"/>
              <a:ext cx="1461525" cy="1350825"/>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p:nvPr/>
          </p:nvSpPr>
          <p:spPr>
            <a:xfrm>
              <a:off x="4433000" y="4738825"/>
              <a:ext cx="1064425" cy="1104000"/>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7"/>
          <p:cNvSpPr txBox="1"/>
          <p:nvPr>
            <p:ph type="title"/>
          </p:nvPr>
        </p:nvSpPr>
        <p:spPr>
          <a:xfrm>
            <a:off x="2672700" y="1304100"/>
            <a:ext cx="3798900" cy="72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48" name="Google Shape;48;p7"/>
          <p:cNvSpPr txBox="1"/>
          <p:nvPr>
            <p:ph idx="1" type="subTitle"/>
          </p:nvPr>
        </p:nvSpPr>
        <p:spPr>
          <a:xfrm>
            <a:off x="2785275" y="2083550"/>
            <a:ext cx="3573600" cy="1406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49" name="Shape 49"/>
        <p:cNvGrpSpPr/>
        <p:nvPr/>
      </p:nvGrpSpPr>
      <p:grpSpPr>
        <a:xfrm>
          <a:off x="0" y="0"/>
          <a:ext cx="0" cy="0"/>
          <a:chOff x="0" y="0"/>
          <a:chExt cx="0" cy="0"/>
        </a:xfrm>
      </p:grpSpPr>
      <p:sp>
        <p:nvSpPr>
          <p:cNvPr id="50" name="Google Shape;50;p8"/>
          <p:cNvSpPr txBox="1"/>
          <p:nvPr>
            <p:ph type="title"/>
          </p:nvPr>
        </p:nvSpPr>
        <p:spPr>
          <a:xfrm>
            <a:off x="3773925" y="507470"/>
            <a:ext cx="4666800" cy="1431300"/>
          </a:xfrm>
          <a:prstGeom prst="rect">
            <a:avLst/>
          </a:prstGeom>
        </p:spPr>
        <p:txBody>
          <a:bodyPr anchorCtr="0" anchor="ctr" bIns="91425" lIns="91425" spcFirstLastPara="1" rIns="91425" wrap="square" tIns="91425">
            <a:noAutofit/>
          </a:bodyPr>
          <a:lstStyle>
            <a:lvl1pPr lvl="0" algn="r">
              <a:spcBef>
                <a:spcPts val="0"/>
              </a:spcBef>
              <a:spcAft>
                <a:spcPts val="0"/>
              </a:spcAft>
              <a:buSzPts val="48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9"/>
          <p:cNvSpPr txBox="1"/>
          <p:nvPr>
            <p:ph idx="1" type="subTitle"/>
          </p:nvPr>
        </p:nvSpPr>
        <p:spPr>
          <a:xfrm>
            <a:off x="725694" y="2952300"/>
            <a:ext cx="2861400" cy="1132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3" name="Google Shape;53;p9"/>
          <p:cNvSpPr txBox="1"/>
          <p:nvPr>
            <p:ph type="title"/>
          </p:nvPr>
        </p:nvSpPr>
        <p:spPr>
          <a:xfrm>
            <a:off x="694981" y="1715725"/>
            <a:ext cx="1952700" cy="6936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3000"/>
              <a:buNone/>
              <a:defRPr sz="3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8" Type="http://schemas.openxmlformats.org/officeDocument/2006/relationships/theme" Target="../theme/theme1.xml"/><Relationship Id="rId25" Type="http://schemas.openxmlformats.org/officeDocument/2006/relationships/slideLayout" Target="../slideLayouts/slideLayout25.xml"/><Relationship Id="rId47" Type="http://schemas.openxmlformats.org/officeDocument/2006/relationships/slideLayout" Target="../slideLayouts/slideLayout47.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12.png"/><Relationship Id="rId8"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29.jpg"/><Relationship Id="rId6"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 Id="rId3" Type="http://schemas.openxmlformats.org/officeDocument/2006/relationships/image" Target="../media/image61.jp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 Id="rId3" Type="http://schemas.openxmlformats.org/officeDocument/2006/relationships/image" Target="../media/image27.png"/><Relationship Id="rId4" Type="http://schemas.openxmlformats.org/officeDocument/2006/relationships/image" Target="../media/image2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9.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0.xml"/><Relationship Id="rId3"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1.xml"/><Relationship Id="rId3"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5.xml"/><Relationship Id="rId3"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7.xml"/><Relationship Id="rId3"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8.xml"/><Relationship Id="rId3" Type="http://schemas.openxmlformats.org/officeDocument/2006/relationships/image" Target="../media/image3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9.xml"/><Relationship Id="rId3"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0.xml"/><Relationship Id="rId3" Type="http://schemas.openxmlformats.org/officeDocument/2006/relationships/image" Target="../media/image3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1.xml"/><Relationship Id="rId3" Type="http://schemas.openxmlformats.org/officeDocument/2006/relationships/image" Target="../media/image4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2.xml"/><Relationship Id="rId3" Type="http://schemas.openxmlformats.org/officeDocument/2006/relationships/image" Target="../media/image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3.xml"/><Relationship Id="rId3" Type="http://schemas.openxmlformats.org/officeDocument/2006/relationships/image" Target="../media/image4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8.xml"/><Relationship Id="rId3" Type="http://schemas.openxmlformats.org/officeDocument/2006/relationships/image" Target="../media/image4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0.xml"/><Relationship Id="rId3" Type="http://schemas.openxmlformats.org/officeDocument/2006/relationships/image" Target="../media/image4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1.xml"/><Relationship Id="rId3" Type="http://schemas.openxmlformats.org/officeDocument/2006/relationships/image" Target="../media/image5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2.xml"/><Relationship Id="rId3" Type="http://schemas.openxmlformats.org/officeDocument/2006/relationships/image" Target="../media/image4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3.xml"/><Relationship Id="rId3" Type="http://schemas.openxmlformats.org/officeDocument/2006/relationships/image" Target="../media/image5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4.xml"/><Relationship Id="rId3" Type="http://schemas.openxmlformats.org/officeDocument/2006/relationships/image" Target="../media/image5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5.xml"/><Relationship Id="rId3" Type="http://schemas.openxmlformats.org/officeDocument/2006/relationships/image" Target="../media/image5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6.xml"/><Relationship Id="rId3" Type="http://schemas.openxmlformats.org/officeDocument/2006/relationships/image" Target="../media/image5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7.xml"/><Relationship Id="rId3" Type="http://schemas.openxmlformats.org/officeDocument/2006/relationships/image" Target="../media/image5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8.xml"/><Relationship Id="rId3" Type="http://schemas.openxmlformats.org/officeDocument/2006/relationships/image" Target="../media/image5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9.xml"/><Relationship Id="rId3"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0.xml"/><Relationship Id="rId3" Type="http://schemas.openxmlformats.org/officeDocument/2006/relationships/image" Target="../media/image5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1.xml"/><Relationship Id="rId3" Type="http://schemas.openxmlformats.org/officeDocument/2006/relationships/image" Target="../media/image5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2.xml"/><Relationship Id="rId3" Type="http://schemas.openxmlformats.org/officeDocument/2006/relationships/image" Target="../media/image5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3.xml"/><Relationship Id="rId3" Type="http://schemas.openxmlformats.org/officeDocument/2006/relationships/image" Target="../media/image6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6.xml"/><Relationship Id="rId3" Type="http://schemas.openxmlformats.org/officeDocument/2006/relationships/hyperlink" Target="https://www.researchgate.net/figure/An-overview-of-sources-of-indoor-pollutants-in-a-home_fig2_346443754" TargetMode="External"/><Relationship Id="rId4" Type="http://schemas.openxmlformats.org/officeDocument/2006/relationships/hyperlink" Target="https://www.researchgate.net/figure/An-overview-of-sources-of-indoor-pollutants-in-a-home_fig2_34644375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grpSp>
        <p:nvGrpSpPr>
          <p:cNvPr id="710" name="Google Shape;710;p49"/>
          <p:cNvGrpSpPr/>
          <p:nvPr/>
        </p:nvGrpSpPr>
        <p:grpSpPr>
          <a:xfrm>
            <a:off x="5587591" y="1283760"/>
            <a:ext cx="1362603" cy="1528734"/>
            <a:chOff x="5587591" y="1283760"/>
            <a:chExt cx="1362603" cy="1528734"/>
          </a:xfrm>
        </p:grpSpPr>
        <p:sp>
          <p:nvSpPr>
            <p:cNvPr id="711" name="Google Shape;711;p49"/>
            <p:cNvSpPr/>
            <p:nvPr/>
          </p:nvSpPr>
          <p:spPr>
            <a:xfrm>
              <a:off x="5587591" y="1532880"/>
              <a:ext cx="550061" cy="1038190"/>
            </a:xfrm>
            <a:custGeom>
              <a:rect b="b" l="l" r="r" t="t"/>
              <a:pathLst>
                <a:path extrusionOk="0" h="94563" w="50102">
                  <a:moveTo>
                    <a:pt x="49076" y="0"/>
                  </a:moveTo>
                  <a:cubicBezTo>
                    <a:pt x="48977" y="0"/>
                    <a:pt x="48878" y="16"/>
                    <a:pt x="48780" y="51"/>
                  </a:cubicBezTo>
                  <a:cubicBezTo>
                    <a:pt x="44054" y="1658"/>
                    <a:pt x="42589" y="6599"/>
                    <a:pt x="41172" y="11385"/>
                  </a:cubicBezTo>
                  <a:cubicBezTo>
                    <a:pt x="40101" y="14957"/>
                    <a:pt x="39005" y="18648"/>
                    <a:pt x="36576" y="20779"/>
                  </a:cubicBezTo>
                  <a:cubicBezTo>
                    <a:pt x="35124" y="22065"/>
                    <a:pt x="33576" y="23041"/>
                    <a:pt x="32088" y="23982"/>
                  </a:cubicBezTo>
                  <a:cubicBezTo>
                    <a:pt x="28456" y="26280"/>
                    <a:pt x="25039" y="28447"/>
                    <a:pt x="24051" y="34198"/>
                  </a:cubicBezTo>
                  <a:cubicBezTo>
                    <a:pt x="23765" y="35876"/>
                    <a:pt x="23563" y="37436"/>
                    <a:pt x="23372" y="38936"/>
                  </a:cubicBezTo>
                  <a:cubicBezTo>
                    <a:pt x="22610" y="44889"/>
                    <a:pt x="22063" y="49199"/>
                    <a:pt x="17038" y="53760"/>
                  </a:cubicBezTo>
                  <a:cubicBezTo>
                    <a:pt x="16479" y="54271"/>
                    <a:pt x="15871" y="54760"/>
                    <a:pt x="15264" y="55260"/>
                  </a:cubicBezTo>
                  <a:cubicBezTo>
                    <a:pt x="13562" y="56653"/>
                    <a:pt x="11811" y="58105"/>
                    <a:pt x="10609" y="60106"/>
                  </a:cubicBezTo>
                  <a:cubicBezTo>
                    <a:pt x="9513" y="61915"/>
                    <a:pt x="9085" y="63796"/>
                    <a:pt x="8668" y="65606"/>
                  </a:cubicBezTo>
                  <a:cubicBezTo>
                    <a:pt x="8275" y="67285"/>
                    <a:pt x="7906" y="68869"/>
                    <a:pt x="7049" y="70381"/>
                  </a:cubicBezTo>
                  <a:cubicBezTo>
                    <a:pt x="6465" y="71416"/>
                    <a:pt x="5561" y="72357"/>
                    <a:pt x="4608" y="73357"/>
                  </a:cubicBezTo>
                  <a:cubicBezTo>
                    <a:pt x="3310" y="74703"/>
                    <a:pt x="1965" y="76107"/>
                    <a:pt x="1274" y="77893"/>
                  </a:cubicBezTo>
                  <a:cubicBezTo>
                    <a:pt x="0" y="81215"/>
                    <a:pt x="393" y="85109"/>
                    <a:pt x="774" y="88883"/>
                  </a:cubicBezTo>
                  <a:cubicBezTo>
                    <a:pt x="941" y="90574"/>
                    <a:pt x="1108" y="92181"/>
                    <a:pt x="1108" y="93645"/>
                  </a:cubicBezTo>
                  <a:cubicBezTo>
                    <a:pt x="1108" y="94157"/>
                    <a:pt x="1512" y="94562"/>
                    <a:pt x="2013" y="94562"/>
                  </a:cubicBezTo>
                  <a:cubicBezTo>
                    <a:pt x="2525" y="94562"/>
                    <a:pt x="2929" y="94157"/>
                    <a:pt x="2929" y="93657"/>
                  </a:cubicBezTo>
                  <a:cubicBezTo>
                    <a:pt x="2941" y="92098"/>
                    <a:pt x="2775" y="90443"/>
                    <a:pt x="2596" y="88692"/>
                  </a:cubicBezTo>
                  <a:cubicBezTo>
                    <a:pt x="2239" y="85144"/>
                    <a:pt x="1858" y="81465"/>
                    <a:pt x="2989" y="78548"/>
                  </a:cubicBezTo>
                  <a:cubicBezTo>
                    <a:pt x="3537" y="77108"/>
                    <a:pt x="4703" y="75893"/>
                    <a:pt x="5930" y="74619"/>
                  </a:cubicBezTo>
                  <a:cubicBezTo>
                    <a:pt x="6918" y="73583"/>
                    <a:pt x="7942" y="72512"/>
                    <a:pt x="8632" y="71285"/>
                  </a:cubicBezTo>
                  <a:cubicBezTo>
                    <a:pt x="9621" y="69535"/>
                    <a:pt x="10037" y="67749"/>
                    <a:pt x="10442" y="66011"/>
                  </a:cubicBezTo>
                  <a:cubicBezTo>
                    <a:pt x="10847" y="64261"/>
                    <a:pt x="11228" y="62606"/>
                    <a:pt x="12169" y="61034"/>
                  </a:cubicBezTo>
                  <a:cubicBezTo>
                    <a:pt x="13216" y="59308"/>
                    <a:pt x="14847" y="57974"/>
                    <a:pt x="16431" y="56677"/>
                  </a:cubicBezTo>
                  <a:cubicBezTo>
                    <a:pt x="17038" y="56176"/>
                    <a:pt x="17681" y="55653"/>
                    <a:pt x="18265" y="55117"/>
                  </a:cubicBezTo>
                  <a:cubicBezTo>
                    <a:pt x="23789" y="50092"/>
                    <a:pt x="24408" y="45270"/>
                    <a:pt x="25182" y="39174"/>
                  </a:cubicBezTo>
                  <a:cubicBezTo>
                    <a:pt x="25373" y="37686"/>
                    <a:pt x="25575" y="36150"/>
                    <a:pt x="25849" y="34507"/>
                  </a:cubicBezTo>
                  <a:cubicBezTo>
                    <a:pt x="26706" y="29554"/>
                    <a:pt x="29504" y="27780"/>
                    <a:pt x="33064" y="25530"/>
                  </a:cubicBezTo>
                  <a:cubicBezTo>
                    <a:pt x="34612" y="24554"/>
                    <a:pt x="36219" y="23530"/>
                    <a:pt x="37791" y="22160"/>
                  </a:cubicBezTo>
                  <a:cubicBezTo>
                    <a:pt x="40613" y="19672"/>
                    <a:pt x="41779" y="15719"/>
                    <a:pt x="42922" y="11897"/>
                  </a:cubicBezTo>
                  <a:cubicBezTo>
                    <a:pt x="44268" y="7361"/>
                    <a:pt x="45542" y="3075"/>
                    <a:pt x="49364" y="1777"/>
                  </a:cubicBezTo>
                  <a:cubicBezTo>
                    <a:pt x="49840" y="1610"/>
                    <a:pt x="50102" y="1098"/>
                    <a:pt x="49935" y="622"/>
                  </a:cubicBezTo>
                  <a:cubicBezTo>
                    <a:pt x="49812" y="243"/>
                    <a:pt x="49456" y="0"/>
                    <a:pt x="490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9"/>
            <p:cNvSpPr/>
            <p:nvPr/>
          </p:nvSpPr>
          <p:spPr>
            <a:xfrm>
              <a:off x="5662884" y="1557956"/>
              <a:ext cx="549929" cy="1038212"/>
            </a:xfrm>
            <a:custGeom>
              <a:rect b="b" l="l" r="r" t="t"/>
              <a:pathLst>
                <a:path extrusionOk="0" h="94565" w="50090">
                  <a:moveTo>
                    <a:pt x="49075" y="1"/>
                  </a:moveTo>
                  <a:cubicBezTo>
                    <a:pt x="48974" y="1"/>
                    <a:pt x="48871" y="18"/>
                    <a:pt x="48768" y="53"/>
                  </a:cubicBezTo>
                  <a:cubicBezTo>
                    <a:pt x="44054" y="1648"/>
                    <a:pt x="42577" y="6601"/>
                    <a:pt x="41160" y="11375"/>
                  </a:cubicBezTo>
                  <a:cubicBezTo>
                    <a:pt x="40101" y="14947"/>
                    <a:pt x="39005" y="18650"/>
                    <a:pt x="36576" y="20781"/>
                  </a:cubicBezTo>
                  <a:cubicBezTo>
                    <a:pt x="35124" y="22067"/>
                    <a:pt x="33576" y="23043"/>
                    <a:pt x="32076" y="23984"/>
                  </a:cubicBezTo>
                  <a:cubicBezTo>
                    <a:pt x="28456" y="26282"/>
                    <a:pt x="25027" y="28437"/>
                    <a:pt x="24051" y="34200"/>
                  </a:cubicBezTo>
                  <a:cubicBezTo>
                    <a:pt x="23753" y="35878"/>
                    <a:pt x="23563" y="37438"/>
                    <a:pt x="23360" y="38938"/>
                  </a:cubicBezTo>
                  <a:cubicBezTo>
                    <a:pt x="22598" y="44891"/>
                    <a:pt x="22051" y="49201"/>
                    <a:pt x="17026" y="53762"/>
                  </a:cubicBezTo>
                  <a:cubicBezTo>
                    <a:pt x="16467" y="54273"/>
                    <a:pt x="15871" y="54762"/>
                    <a:pt x="15264" y="55262"/>
                  </a:cubicBezTo>
                  <a:cubicBezTo>
                    <a:pt x="13562" y="56655"/>
                    <a:pt x="11799" y="58095"/>
                    <a:pt x="10597" y="60096"/>
                  </a:cubicBezTo>
                  <a:cubicBezTo>
                    <a:pt x="9513" y="61917"/>
                    <a:pt x="9073" y="63787"/>
                    <a:pt x="8656" y="65608"/>
                  </a:cubicBezTo>
                  <a:cubicBezTo>
                    <a:pt x="8263" y="67287"/>
                    <a:pt x="7894" y="68871"/>
                    <a:pt x="7037" y="70383"/>
                  </a:cubicBezTo>
                  <a:cubicBezTo>
                    <a:pt x="6454" y="71407"/>
                    <a:pt x="5549" y="72359"/>
                    <a:pt x="4596" y="73347"/>
                  </a:cubicBezTo>
                  <a:cubicBezTo>
                    <a:pt x="3298" y="74705"/>
                    <a:pt x="1965" y="76109"/>
                    <a:pt x="1274" y="77895"/>
                  </a:cubicBezTo>
                  <a:cubicBezTo>
                    <a:pt x="0" y="81217"/>
                    <a:pt x="393" y="85111"/>
                    <a:pt x="774" y="88873"/>
                  </a:cubicBezTo>
                  <a:cubicBezTo>
                    <a:pt x="941" y="90576"/>
                    <a:pt x="1108" y="92183"/>
                    <a:pt x="1096" y="93647"/>
                  </a:cubicBezTo>
                  <a:cubicBezTo>
                    <a:pt x="1096" y="94159"/>
                    <a:pt x="1501" y="94564"/>
                    <a:pt x="2013" y="94564"/>
                  </a:cubicBezTo>
                  <a:cubicBezTo>
                    <a:pt x="2513" y="94564"/>
                    <a:pt x="2929" y="94159"/>
                    <a:pt x="2929" y="93647"/>
                  </a:cubicBezTo>
                  <a:cubicBezTo>
                    <a:pt x="2929" y="92088"/>
                    <a:pt x="2763" y="90445"/>
                    <a:pt x="2584" y="88694"/>
                  </a:cubicBezTo>
                  <a:cubicBezTo>
                    <a:pt x="2227" y="85134"/>
                    <a:pt x="1858" y="81467"/>
                    <a:pt x="2977" y="78550"/>
                  </a:cubicBezTo>
                  <a:cubicBezTo>
                    <a:pt x="3537" y="77110"/>
                    <a:pt x="4691" y="75895"/>
                    <a:pt x="5918" y="74621"/>
                  </a:cubicBezTo>
                  <a:cubicBezTo>
                    <a:pt x="6906" y="73585"/>
                    <a:pt x="7930" y="72514"/>
                    <a:pt x="8632" y="71287"/>
                  </a:cubicBezTo>
                  <a:cubicBezTo>
                    <a:pt x="9621" y="69537"/>
                    <a:pt x="10037" y="67751"/>
                    <a:pt x="10442" y="66013"/>
                  </a:cubicBezTo>
                  <a:cubicBezTo>
                    <a:pt x="10847" y="64263"/>
                    <a:pt x="11228" y="62608"/>
                    <a:pt x="12169" y="61036"/>
                  </a:cubicBezTo>
                  <a:cubicBezTo>
                    <a:pt x="13204" y="59310"/>
                    <a:pt x="14836" y="57976"/>
                    <a:pt x="16419" y="56679"/>
                  </a:cubicBezTo>
                  <a:cubicBezTo>
                    <a:pt x="17038" y="56167"/>
                    <a:pt x="17669" y="55655"/>
                    <a:pt x="18265" y="55119"/>
                  </a:cubicBezTo>
                  <a:cubicBezTo>
                    <a:pt x="23777" y="50094"/>
                    <a:pt x="24396" y="45272"/>
                    <a:pt x="25182" y="39176"/>
                  </a:cubicBezTo>
                  <a:cubicBezTo>
                    <a:pt x="25373" y="37688"/>
                    <a:pt x="25563" y="36152"/>
                    <a:pt x="25849" y="34509"/>
                  </a:cubicBezTo>
                  <a:cubicBezTo>
                    <a:pt x="26694" y="29556"/>
                    <a:pt x="29504" y="27782"/>
                    <a:pt x="33052" y="25532"/>
                  </a:cubicBezTo>
                  <a:cubicBezTo>
                    <a:pt x="34612" y="24544"/>
                    <a:pt x="36219" y="23532"/>
                    <a:pt x="37779" y="22150"/>
                  </a:cubicBezTo>
                  <a:cubicBezTo>
                    <a:pt x="40601" y="19674"/>
                    <a:pt x="41779" y="15721"/>
                    <a:pt x="42911" y="11899"/>
                  </a:cubicBezTo>
                  <a:cubicBezTo>
                    <a:pt x="44256" y="7363"/>
                    <a:pt x="45530" y="3077"/>
                    <a:pt x="49364" y="1779"/>
                  </a:cubicBezTo>
                  <a:cubicBezTo>
                    <a:pt x="49840" y="1612"/>
                    <a:pt x="50090" y="1100"/>
                    <a:pt x="49935" y="624"/>
                  </a:cubicBezTo>
                  <a:cubicBezTo>
                    <a:pt x="49803" y="238"/>
                    <a:pt x="49456" y="1"/>
                    <a:pt x="490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9"/>
            <p:cNvSpPr/>
            <p:nvPr/>
          </p:nvSpPr>
          <p:spPr>
            <a:xfrm>
              <a:off x="5733082" y="1588038"/>
              <a:ext cx="550061" cy="1038190"/>
            </a:xfrm>
            <a:custGeom>
              <a:rect b="b" l="l" r="r" t="t"/>
              <a:pathLst>
                <a:path extrusionOk="0" h="94563" w="50102">
                  <a:moveTo>
                    <a:pt x="49074" y="1"/>
                  </a:moveTo>
                  <a:cubicBezTo>
                    <a:pt x="48977" y="1"/>
                    <a:pt x="48878" y="17"/>
                    <a:pt x="48780" y="51"/>
                  </a:cubicBezTo>
                  <a:cubicBezTo>
                    <a:pt x="44053" y="1658"/>
                    <a:pt x="42589" y="6599"/>
                    <a:pt x="41160" y="11386"/>
                  </a:cubicBezTo>
                  <a:cubicBezTo>
                    <a:pt x="40100" y="14958"/>
                    <a:pt x="39005" y="18648"/>
                    <a:pt x="36576" y="20780"/>
                  </a:cubicBezTo>
                  <a:cubicBezTo>
                    <a:pt x="35123" y="22066"/>
                    <a:pt x="33576" y="23042"/>
                    <a:pt x="32075" y="23982"/>
                  </a:cubicBezTo>
                  <a:cubicBezTo>
                    <a:pt x="28456" y="26280"/>
                    <a:pt x="25039" y="28447"/>
                    <a:pt x="24051" y="34198"/>
                  </a:cubicBezTo>
                  <a:cubicBezTo>
                    <a:pt x="23753" y="35877"/>
                    <a:pt x="23563" y="37436"/>
                    <a:pt x="23372" y="38937"/>
                  </a:cubicBezTo>
                  <a:cubicBezTo>
                    <a:pt x="22610" y="44902"/>
                    <a:pt x="22050" y="49200"/>
                    <a:pt x="17038" y="53760"/>
                  </a:cubicBezTo>
                  <a:cubicBezTo>
                    <a:pt x="16478" y="54272"/>
                    <a:pt x="15871" y="54760"/>
                    <a:pt x="15264" y="55260"/>
                  </a:cubicBezTo>
                  <a:cubicBezTo>
                    <a:pt x="13561" y="56653"/>
                    <a:pt x="11799" y="58106"/>
                    <a:pt x="10609" y="60106"/>
                  </a:cubicBezTo>
                  <a:cubicBezTo>
                    <a:pt x="9513" y="61916"/>
                    <a:pt x="9085" y="63797"/>
                    <a:pt x="8656" y="65607"/>
                  </a:cubicBezTo>
                  <a:cubicBezTo>
                    <a:pt x="8275" y="67285"/>
                    <a:pt x="7906" y="68869"/>
                    <a:pt x="7037" y="70381"/>
                  </a:cubicBezTo>
                  <a:cubicBezTo>
                    <a:pt x="6453" y="71417"/>
                    <a:pt x="5560" y="72357"/>
                    <a:pt x="4596" y="73358"/>
                  </a:cubicBezTo>
                  <a:cubicBezTo>
                    <a:pt x="3298" y="74703"/>
                    <a:pt x="1965" y="76108"/>
                    <a:pt x="1274" y="77894"/>
                  </a:cubicBezTo>
                  <a:cubicBezTo>
                    <a:pt x="0" y="81216"/>
                    <a:pt x="393" y="85109"/>
                    <a:pt x="774" y="88883"/>
                  </a:cubicBezTo>
                  <a:cubicBezTo>
                    <a:pt x="941" y="90574"/>
                    <a:pt x="1107" y="92181"/>
                    <a:pt x="1095" y="93646"/>
                  </a:cubicBezTo>
                  <a:cubicBezTo>
                    <a:pt x="1095" y="94158"/>
                    <a:pt x="1512" y="94563"/>
                    <a:pt x="2012" y="94563"/>
                  </a:cubicBezTo>
                  <a:cubicBezTo>
                    <a:pt x="2512" y="94563"/>
                    <a:pt x="2929" y="94158"/>
                    <a:pt x="2929" y="93658"/>
                  </a:cubicBezTo>
                  <a:cubicBezTo>
                    <a:pt x="2929" y="92098"/>
                    <a:pt x="2762" y="90443"/>
                    <a:pt x="2584" y="88693"/>
                  </a:cubicBezTo>
                  <a:cubicBezTo>
                    <a:pt x="2227" y="85145"/>
                    <a:pt x="1857" y="81466"/>
                    <a:pt x="2977" y="78549"/>
                  </a:cubicBezTo>
                  <a:cubicBezTo>
                    <a:pt x="3536" y="77108"/>
                    <a:pt x="4691" y="75894"/>
                    <a:pt x="5917" y="74620"/>
                  </a:cubicBezTo>
                  <a:cubicBezTo>
                    <a:pt x="6906" y="73584"/>
                    <a:pt x="7930" y="72512"/>
                    <a:pt x="8632" y="71286"/>
                  </a:cubicBezTo>
                  <a:cubicBezTo>
                    <a:pt x="9620" y="69536"/>
                    <a:pt x="10037" y="67750"/>
                    <a:pt x="10442" y="66011"/>
                  </a:cubicBezTo>
                  <a:cubicBezTo>
                    <a:pt x="10847" y="64261"/>
                    <a:pt x="11228" y="62606"/>
                    <a:pt x="12168" y="61035"/>
                  </a:cubicBezTo>
                  <a:cubicBezTo>
                    <a:pt x="13204" y="59308"/>
                    <a:pt x="14847" y="57975"/>
                    <a:pt x="16419" y="56677"/>
                  </a:cubicBezTo>
                  <a:cubicBezTo>
                    <a:pt x="17038" y="56177"/>
                    <a:pt x="17669" y="55653"/>
                    <a:pt x="18264" y="55117"/>
                  </a:cubicBezTo>
                  <a:cubicBezTo>
                    <a:pt x="23789" y="50105"/>
                    <a:pt x="24396" y="45283"/>
                    <a:pt x="25182" y="39175"/>
                  </a:cubicBezTo>
                  <a:cubicBezTo>
                    <a:pt x="25372" y="37687"/>
                    <a:pt x="25563" y="36151"/>
                    <a:pt x="25849" y="34508"/>
                  </a:cubicBezTo>
                  <a:cubicBezTo>
                    <a:pt x="26694" y="29555"/>
                    <a:pt x="29504" y="27781"/>
                    <a:pt x="33052" y="25530"/>
                  </a:cubicBezTo>
                  <a:cubicBezTo>
                    <a:pt x="34612" y="24554"/>
                    <a:pt x="36219" y="23530"/>
                    <a:pt x="37779" y="22161"/>
                  </a:cubicBezTo>
                  <a:cubicBezTo>
                    <a:pt x="40600" y="19672"/>
                    <a:pt x="41779" y="15720"/>
                    <a:pt x="42910" y="11898"/>
                  </a:cubicBezTo>
                  <a:cubicBezTo>
                    <a:pt x="44267" y="7361"/>
                    <a:pt x="45541" y="3075"/>
                    <a:pt x="49363" y="1777"/>
                  </a:cubicBezTo>
                  <a:cubicBezTo>
                    <a:pt x="49840" y="1611"/>
                    <a:pt x="50102" y="1099"/>
                    <a:pt x="49935" y="622"/>
                  </a:cubicBezTo>
                  <a:cubicBezTo>
                    <a:pt x="49802" y="244"/>
                    <a:pt x="49452" y="1"/>
                    <a:pt x="490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9"/>
            <p:cNvSpPr/>
            <p:nvPr/>
          </p:nvSpPr>
          <p:spPr>
            <a:xfrm>
              <a:off x="5802095" y="1613794"/>
              <a:ext cx="550072" cy="1038311"/>
            </a:xfrm>
            <a:custGeom>
              <a:rect b="b" l="l" r="r" t="t"/>
              <a:pathLst>
                <a:path extrusionOk="0" h="94574" w="50103">
                  <a:moveTo>
                    <a:pt x="49076" y="0"/>
                  </a:moveTo>
                  <a:cubicBezTo>
                    <a:pt x="48978" y="0"/>
                    <a:pt x="48878" y="16"/>
                    <a:pt x="48780" y="50"/>
                  </a:cubicBezTo>
                  <a:cubicBezTo>
                    <a:pt x="44066" y="1658"/>
                    <a:pt x="42589" y="6599"/>
                    <a:pt x="41172" y="11385"/>
                  </a:cubicBezTo>
                  <a:cubicBezTo>
                    <a:pt x="40113" y="14957"/>
                    <a:pt x="39005" y="18648"/>
                    <a:pt x="36577" y="20791"/>
                  </a:cubicBezTo>
                  <a:cubicBezTo>
                    <a:pt x="35124" y="22065"/>
                    <a:pt x="33576" y="23041"/>
                    <a:pt x="32088" y="23994"/>
                  </a:cubicBezTo>
                  <a:cubicBezTo>
                    <a:pt x="28456" y="26280"/>
                    <a:pt x="25039" y="28447"/>
                    <a:pt x="24051" y="34198"/>
                  </a:cubicBezTo>
                  <a:cubicBezTo>
                    <a:pt x="23765" y="35888"/>
                    <a:pt x="23563" y="37436"/>
                    <a:pt x="23373" y="38948"/>
                  </a:cubicBezTo>
                  <a:cubicBezTo>
                    <a:pt x="22611" y="44901"/>
                    <a:pt x="22063" y="49199"/>
                    <a:pt x="17038" y="53771"/>
                  </a:cubicBezTo>
                  <a:cubicBezTo>
                    <a:pt x="16479" y="54271"/>
                    <a:pt x="15883" y="54771"/>
                    <a:pt x="15264" y="55272"/>
                  </a:cubicBezTo>
                  <a:cubicBezTo>
                    <a:pt x="13574" y="56665"/>
                    <a:pt x="11812" y="58105"/>
                    <a:pt x="10609" y="60105"/>
                  </a:cubicBezTo>
                  <a:cubicBezTo>
                    <a:pt x="9514" y="61927"/>
                    <a:pt x="9085" y="63796"/>
                    <a:pt x="8668" y="65606"/>
                  </a:cubicBezTo>
                  <a:cubicBezTo>
                    <a:pt x="8275" y="67285"/>
                    <a:pt x="7906" y="68868"/>
                    <a:pt x="7049" y="70381"/>
                  </a:cubicBezTo>
                  <a:cubicBezTo>
                    <a:pt x="6466" y="71416"/>
                    <a:pt x="5561" y="72357"/>
                    <a:pt x="4608" y="73357"/>
                  </a:cubicBezTo>
                  <a:cubicBezTo>
                    <a:pt x="3310" y="74714"/>
                    <a:pt x="1965" y="76107"/>
                    <a:pt x="1286" y="77893"/>
                  </a:cubicBezTo>
                  <a:cubicBezTo>
                    <a:pt x="1" y="81215"/>
                    <a:pt x="393" y="85120"/>
                    <a:pt x="774" y="88883"/>
                  </a:cubicBezTo>
                  <a:cubicBezTo>
                    <a:pt x="953" y="90585"/>
                    <a:pt x="1108" y="92181"/>
                    <a:pt x="1108" y="93657"/>
                  </a:cubicBezTo>
                  <a:cubicBezTo>
                    <a:pt x="1108" y="94157"/>
                    <a:pt x="1513" y="94574"/>
                    <a:pt x="2025" y="94574"/>
                  </a:cubicBezTo>
                  <a:cubicBezTo>
                    <a:pt x="2525" y="94574"/>
                    <a:pt x="2929" y="94157"/>
                    <a:pt x="2929" y="93657"/>
                  </a:cubicBezTo>
                  <a:cubicBezTo>
                    <a:pt x="2941" y="92098"/>
                    <a:pt x="2775" y="90443"/>
                    <a:pt x="2596" y="88704"/>
                  </a:cubicBezTo>
                  <a:cubicBezTo>
                    <a:pt x="2239" y="85144"/>
                    <a:pt x="1870" y="81465"/>
                    <a:pt x="2989" y="78560"/>
                  </a:cubicBezTo>
                  <a:cubicBezTo>
                    <a:pt x="3537" y="77108"/>
                    <a:pt x="4704" y="75905"/>
                    <a:pt x="5930" y="74619"/>
                  </a:cubicBezTo>
                  <a:cubicBezTo>
                    <a:pt x="6918" y="73583"/>
                    <a:pt x="7942" y="72512"/>
                    <a:pt x="8633" y="71285"/>
                  </a:cubicBezTo>
                  <a:cubicBezTo>
                    <a:pt x="9633" y="69547"/>
                    <a:pt x="10038" y="67749"/>
                    <a:pt x="10442" y="66023"/>
                  </a:cubicBezTo>
                  <a:cubicBezTo>
                    <a:pt x="10847" y="64273"/>
                    <a:pt x="11240" y="62618"/>
                    <a:pt x="12181" y="61046"/>
                  </a:cubicBezTo>
                  <a:cubicBezTo>
                    <a:pt x="13216" y="59320"/>
                    <a:pt x="14848" y="57974"/>
                    <a:pt x="16431" y="56676"/>
                  </a:cubicBezTo>
                  <a:cubicBezTo>
                    <a:pt x="17038" y="56176"/>
                    <a:pt x="17681" y="55653"/>
                    <a:pt x="18265" y="55117"/>
                  </a:cubicBezTo>
                  <a:cubicBezTo>
                    <a:pt x="23789" y="50104"/>
                    <a:pt x="24408" y="45282"/>
                    <a:pt x="25182" y="39174"/>
                  </a:cubicBezTo>
                  <a:cubicBezTo>
                    <a:pt x="25373" y="37686"/>
                    <a:pt x="25575" y="36150"/>
                    <a:pt x="25849" y="34507"/>
                  </a:cubicBezTo>
                  <a:cubicBezTo>
                    <a:pt x="26706" y="29554"/>
                    <a:pt x="29504" y="27780"/>
                    <a:pt x="33064" y="25542"/>
                  </a:cubicBezTo>
                  <a:cubicBezTo>
                    <a:pt x="34612" y="24553"/>
                    <a:pt x="36231" y="23541"/>
                    <a:pt x="37791" y="22160"/>
                  </a:cubicBezTo>
                  <a:cubicBezTo>
                    <a:pt x="40613" y="19672"/>
                    <a:pt x="41791" y="15731"/>
                    <a:pt x="42923" y="11909"/>
                  </a:cubicBezTo>
                  <a:cubicBezTo>
                    <a:pt x="44268" y="7373"/>
                    <a:pt x="45542" y="3087"/>
                    <a:pt x="49364" y="1777"/>
                  </a:cubicBezTo>
                  <a:cubicBezTo>
                    <a:pt x="49852" y="1622"/>
                    <a:pt x="50102" y="1098"/>
                    <a:pt x="49935" y="622"/>
                  </a:cubicBezTo>
                  <a:cubicBezTo>
                    <a:pt x="49812" y="243"/>
                    <a:pt x="49456" y="0"/>
                    <a:pt x="490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9"/>
            <p:cNvSpPr/>
            <p:nvPr/>
          </p:nvSpPr>
          <p:spPr>
            <a:xfrm>
              <a:off x="6012548" y="1698364"/>
              <a:ext cx="586664" cy="1084070"/>
            </a:xfrm>
            <a:custGeom>
              <a:rect b="b" l="l" r="r" t="t"/>
              <a:pathLst>
                <a:path extrusionOk="0" h="98742" w="53436">
                  <a:moveTo>
                    <a:pt x="52333" y="1"/>
                  </a:moveTo>
                  <a:cubicBezTo>
                    <a:pt x="52229" y="1"/>
                    <a:pt x="52123" y="17"/>
                    <a:pt x="52019" y="51"/>
                  </a:cubicBezTo>
                  <a:cubicBezTo>
                    <a:pt x="46983" y="1730"/>
                    <a:pt x="45423" y="6897"/>
                    <a:pt x="43899" y="11886"/>
                  </a:cubicBezTo>
                  <a:cubicBezTo>
                    <a:pt x="42768" y="15612"/>
                    <a:pt x="41601" y="19470"/>
                    <a:pt x="39005" y="21708"/>
                  </a:cubicBezTo>
                  <a:cubicBezTo>
                    <a:pt x="37458" y="23042"/>
                    <a:pt x="35803" y="24066"/>
                    <a:pt x="34207" y="25054"/>
                  </a:cubicBezTo>
                  <a:cubicBezTo>
                    <a:pt x="30350" y="27447"/>
                    <a:pt x="26694" y="29697"/>
                    <a:pt x="25647" y="35710"/>
                  </a:cubicBezTo>
                  <a:cubicBezTo>
                    <a:pt x="25337" y="37460"/>
                    <a:pt x="25123" y="39091"/>
                    <a:pt x="24920" y="40663"/>
                  </a:cubicBezTo>
                  <a:cubicBezTo>
                    <a:pt x="24111" y="46878"/>
                    <a:pt x="23527" y="51379"/>
                    <a:pt x="18170" y="56141"/>
                  </a:cubicBezTo>
                  <a:cubicBezTo>
                    <a:pt x="17562" y="56677"/>
                    <a:pt x="16931" y="57189"/>
                    <a:pt x="16276" y="57701"/>
                  </a:cubicBezTo>
                  <a:cubicBezTo>
                    <a:pt x="14467" y="59165"/>
                    <a:pt x="12586" y="60665"/>
                    <a:pt x="11312" y="62761"/>
                  </a:cubicBezTo>
                  <a:cubicBezTo>
                    <a:pt x="10145" y="64654"/>
                    <a:pt x="9680" y="66607"/>
                    <a:pt x="9228" y="68500"/>
                  </a:cubicBezTo>
                  <a:cubicBezTo>
                    <a:pt x="8823" y="70262"/>
                    <a:pt x="8430" y="71917"/>
                    <a:pt x="7513" y="73488"/>
                  </a:cubicBezTo>
                  <a:cubicBezTo>
                    <a:pt x="6882" y="74572"/>
                    <a:pt x="5918" y="75548"/>
                    <a:pt x="4906" y="76596"/>
                  </a:cubicBezTo>
                  <a:cubicBezTo>
                    <a:pt x="3525" y="78013"/>
                    <a:pt x="2096" y="79477"/>
                    <a:pt x="1358" y="81335"/>
                  </a:cubicBezTo>
                  <a:cubicBezTo>
                    <a:pt x="1" y="84799"/>
                    <a:pt x="417" y="88871"/>
                    <a:pt x="822" y="92812"/>
                  </a:cubicBezTo>
                  <a:cubicBezTo>
                    <a:pt x="1001" y="94586"/>
                    <a:pt x="1179" y="96253"/>
                    <a:pt x="1167" y="97789"/>
                  </a:cubicBezTo>
                  <a:cubicBezTo>
                    <a:pt x="1167" y="98313"/>
                    <a:pt x="1608" y="98742"/>
                    <a:pt x="2144" y="98742"/>
                  </a:cubicBezTo>
                  <a:cubicBezTo>
                    <a:pt x="2680" y="98742"/>
                    <a:pt x="3120" y="98313"/>
                    <a:pt x="3120" y="97789"/>
                  </a:cubicBezTo>
                  <a:cubicBezTo>
                    <a:pt x="3120" y="96158"/>
                    <a:pt x="2941" y="94443"/>
                    <a:pt x="2763" y="92610"/>
                  </a:cubicBezTo>
                  <a:cubicBezTo>
                    <a:pt x="2382" y="88907"/>
                    <a:pt x="1977" y="85061"/>
                    <a:pt x="3180" y="82025"/>
                  </a:cubicBezTo>
                  <a:cubicBezTo>
                    <a:pt x="3775" y="80513"/>
                    <a:pt x="5001" y="79251"/>
                    <a:pt x="6311" y="77918"/>
                  </a:cubicBezTo>
                  <a:cubicBezTo>
                    <a:pt x="7371" y="76834"/>
                    <a:pt x="8466" y="75715"/>
                    <a:pt x="9204" y="74441"/>
                  </a:cubicBezTo>
                  <a:cubicBezTo>
                    <a:pt x="10264" y="72619"/>
                    <a:pt x="10704" y="70738"/>
                    <a:pt x="11133" y="68940"/>
                  </a:cubicBezTo>
                  <a:cubicBezTo>
                    <a:pt x="11562" y="67107"/>
                    <a:pt x="11978" y="65380"/>
                    <a:pt x="12978" y="63737"/>
                  </a:cubicBezTo>
                  <a:cubicBezTo>
                    <a:pt x="14086" y="61939"/>
                    <a:pt x="15824" y="60534"/>
                    <a:pt x="17515" y="59177"/>
                  </a:cubicBezTo>
                  <a:cubicBezTo>
                    <a:pt x="18170" y="58653"/>
                    <a:pt x="18848" y="58117"/>
                    <a:pt x="19479" y="57558"/>
                  </a:cubicBezTo>
                  <a:cubicBezTo>
                    <a:pt x="25361" y="52319"/>
                    <a:pt x="26028" y="47283"/>
                    <a:pt x="26849" y="40901"/>
                  </a:cubicBezTo>
                  <a:cubicBezTo>
                    <a:pt x="27052" y="39353"/>
                    <a:pt x="27266" y="37746"/>
                    <a:pt x="27564" y="36031"/>
                  </a:cubicBezTo>
                  <a:cubicBezTo>
                    <a:pt x="28468" y="30864"/>
                    <a:pt x="31469" y="29007"/>
                    <a:pt x="35255" y="26661"/>
                  </a:cubicBezTo>
                  <a:cubicBezTo>
                    <a:pt x="36910" y="25637"/>
                    <a:pt x="38624" y="24578"/>
                    <a:pt x="40291" y="23137"/>
                  </a:cubicBezTo>
                  <a:cubicBezTo>
                    <a:pt x="43304" y="20541"/>
                    <a:pt x="44554" y="16422"/>
                    <a:pt x="45768" y="12433"/>
                  </a:cubicBezTo>
                  <a:cubicBezTo>
                    <a:pt x="47209" y="7695"/>
                    <a:pt x="48566" y="3218"/>
                    <a:pt x="52650" y="1861"/>
                  </a:cubicBezTo>
                  <a:cubicBezTo>
                    <a:pt x="53162" y="1694"/>
                    <a:pt x="53436" y="1146"/>
                    <a:pt x="53257" y="646"/>
                  </a:cubicBezTo>
                  <a:cubicBezTo>
                    <a:pt x="53115" y="248"/>
                    <a:pt x="52739" y="1"/>
                    <a:pt x="52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9"/>
            <p:cNvSpPr/>
            <p:nvPr/>
          </p:nvSpPr>
          <p:spPr>
            <a:xfrm>
              <a:off x="6092551" y="1698386"/>
              <a:ext cx="603000" cy="1114108"/>
            </a:xfrm>
            <a:custGeom>
              <a:rect b="b" l="l" r="r" t="t"/>
              <a:pathLst>
                <a:path extrusionOk="0" h="101478" w="54924">
                  <a:moveTo>
                    <a:pt x="53785" y="0"/>
                  </a:moveTo>
                  <a:cubicBezTo>
                    <a:pt x="53681" y="0"/>
                    <a:pt x="53575" y="16"/>
                    <a:pt x="53471" y="49"/>
                  </a:cubicBezTo>
                  <a:cubicBezTo>
                    <a:pt x="48304" y="1775"/>
                    <a:pt x="46685" y="7085"/>
                    <a:pt x="45125" y="12217"/>
                  </a:cubicBezTo>
                  <a:cubicBezTo>
                    <a:pt x="43970" y="16051"/>
                    <a:pt x="42767" y="20016"/>
                    <a:pt x="40100" y="22302"/>
                  </a:cubicBezTo>
                  <a:cubicBezTo>
                    <a:pt x="38505" y="23683"/>
                    <a:pt x="36814" y="24730"/>
                    <a:pt x="35171" y="25742"/>
                  </a:cubicBezTo>
                  <a:cubicBezTo>
                    <a:pt x="31207" y="28207"/>
                    <a:pt x="27444" y="30529"/>
                    <a:pt x="26373" y="36696"/>
                  </a:cubicBezTo>
                  <a:cubicBezTo>
                    <a:pt x="26051" y="38506"/>
                    <a:pt x="25837" y="40173"/>
                    <a:pt x="25622" y="41792"/>
                  </a:cubicBezTo>
                  <a:cubicBezTo>
                    <a:pt x="24789" y="48186"/>
                    <a:pt x="24182" y="52793"/>
                    <a:pt x="18681" y="57699"/>
                  </a:cubicBezTo>
                  <a:cubicBezTo>
                    <a:pt x="18062" y="58246"/>
                    <a:pt x="17407" y="58770"/>
                    <a:pt x="16740" y="59306"/>
                  </a:cubicBezTo>
                  <a:cubicBezTo>
                    <a:pt x="14871" y="60806"/>
                    <a:pt x="12942" y="62354"/>
                    <a:pt x="11633" y="64497"/>
                  </a:cubicBezTo>
                  <a:cubicBezTo>
                    <a:pt x="10442" y="66450"/>
                    <a:pt x="9966" y="68462"/>
                    <a:pt x="9501" y="70403"/>
                  </a:cubicBezTo>
                  <a:cubicBezTo>
                    <a:pt x="9073" y="72201"/>
                    <a:pt x="8668" y="73903"/>
                    <a:pt x="7727" y="75534"/>
                  </a:cubicBezTo>
                  <a:cubicBezTo>
                    <a:pt x="7084" y="76630"/>
                    <a:pt x="6096" y="77642"/>
                    <a:pt x="5048" y="78725"/>
                  </a:cubicBezTo>
                  <a:cubicBezTo>
                    <a:pt x="3632" y="80178"/>
                    <a:pt x="2155" y="81678"/>
                    <a:pt x="1405" y="83595"/>
                  </a:cubicBezTo>
                  <a:cubicBezTo>
                    <a:pt x="0" y="87155"/>
                    <a:pt x="441" y="91334"/>
                    <a:pt x="857" y="95382"/>
                  </a:cubicBezTo>
                  <a:cubicBezTo>
                    <a:pt x="1036" y="97204"/>
                    <a:pt x="1215" y="98930"/>
                    <a:pt x="1215" y="100502"/>
                  </a:cubicBezTo>
                  <a:cubicBezTo>
                    <a:pt x="1215" y="101037"/>
                    <a:pt x="1667" y="101478"/>
                    <a:pt x="2215" y="101478"/>
                  </a:cubicBezTo>
                  <a:cubicBezTo>
                    <a:pt x="2774" y="101478"/>
                    <a:pt x="3215" y="101049"/>
                    <a:pt x="3215" y="100502"/>
                  </a:cubicBezTo>
                  <a:cubicBezTo>
                    <a:pt x="3227" y="98835"/>
                    <a:pt x="3036" y="97061"/>
                    <a:pt x="2846" y="95180"/>
                  </a:cubicBezTo>
                  <a:cubicBezTo>
                    <a:pt x="2453" y="91370"/>
                    <a:pt x="2048" y="87429"/>
                    <a:pt x="3274" y="84297"/>
                  </a:cubicBezTo>
                  <a:cubicBezTo>
                    <a:pt x="3882" y="82749"/>
                    <a:pt x="5156" y="81452"/>
                    <a:pt x="6501" y="80071"/>
                  </a:cubicBezTo>
                  <a:cubicBezTo>
                    <a:pt x="7585" y="78963"/>
                    <a:pt x="8704" y="77820"/>
                    <a:pt x="9466" y="76499"/>
                  </a:cubicBezTo>
                  <a:cubicBezTo>
                    <a:pt x="10561" y="74629"/>
                    <a:pt x="11014" y="72701"/>
                    <a:pt x="11454" y="70843"/>
                  </a:cubicBezTo>
                  <a:cubicBezTo>
                    <a:pt x="11895" y="68962"/>
                    <a:pt x="12311" y="67188"/>
                    <a:pt x="13347" y="65509"/>
                  </a:cubicBezTo>
                  <a:cubicBezTo>
                    <a:pt x="14490" y="63652"/>
                    <a:pt x="16276" y="62211"/>
                    <a:pt x="18014" y="60818"/>
                  </a:cubicBezTo>
                  <a:cubicBezTo>
                    <a:pt x="18681" y="60282"/>
                    <a:pt x="19384" y="59723"/>
                    <a:pt x="20027" y="59151"/>
                  </a:cubicBezTo>
                  <a:cubicBezTo>
                    <a:pt x="26075" y="53758"/>
                    <a:pt x="26754" y="48590"/>
                    <a:pt x="27611" y="42042"/>
                  </a:cubicBezTo>
                  <a:cubicBezTo>
                    <a:pt x="27813" y="40447"/>
                    <a:pt x="28039" y="38792"/>
                    <a:pt x="28337" y="37030"/>
                  </a:cubicBezTo>
                  <a:cubicBezTo>
                    <a:pt x="29278" y="31719"/>
                    <a:pt x="32350" y="29814"/>
                    <a:pt x="36243" y="27397"/>
                  </a:cubicBezTo>
                  <a:cubicBezTo>
                    <a:pt x="37945" y="26350"/>
                    <a:pt x="39708" y="25254"/>
                    <a:pt x="41422" y="23778"/>
                  </a:cubicBezTo>
                  <a:cubicBezTo>
                    <a:pt x="44518" y="21111"/>
                    <a:pt x="45804" y="16872"/>
                    <a:pt x="47054" y="12777"/>
                  </a:cubicBezTo>
                  <a:cubicBezTo>
                    <a:pt x="48530" y="7907"/>
                    <a:pt x="49923" y="3299"/>
                    <a:pt x="54114" y="1906"/>
                  </a:cubicBezTo>
                  <a:cubicBezTo>
                    <a:pt x="54638" y="1728"/>
                    <a:pt x="54924" y="1180"/>
                    <a:pt x="54745" y="668"/>
                  </a:cubicBezTo>
                  <a:cubicBezTo>
                    <a:pt x="54602" y="257"/>
                    <a:pt x="54206" y="0"/>
                    <a:pt x="537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9"/>
            <p:cNvSpPr/>
            <p:nvPr/>
          </p:nvSpPr>
          <p:spPr>
            <a:xfrm>
              <a:off x="5877520" y="1647258"/>
              <a:ext cx="550061" cy="1038190"/>
            </a:xfrm>
            <a:custGeom>
              <a:rect b="b" l="l" r="r" t="t"/>
              <a:pathLst>
                <a:path extrusionOk="0" h="94563" w="50102">
                  <a:moveTo>
                    <a:pt x="49074" y="0"/>
                  </a:moveTo>
                  <a:cubicBezTo>
                    <a:pt x="48977" y="0"/>
                    <a:pt x="48878" y="16"/>
                    <a:pt x="48780" y="50"/>
                  </a:cubicBezTo>
                  <a:cubicBezTo>
                    <a:pt x="44054" y="1658"/>
                    <a:pt x="42589" y="6599"/>
                    <a:pt x="41160" y="11385"/>
                  </a:cubicBezTo>
                  <a:cubicBezTo>
                    <a:pt x="40101" y="14957"/>
                    <a:pt x="39005" y="18648"/>
                    <a:pt x="36576" y="20779"/>
                  </a:cubicBezTo>
                  <a:cubicBezTo>
                    <a:pt x="35124" y="22065"/>
                    <a:pt x="33576" y="23041"/>
                    <a:pt x="32076" y="23982"/>
                  </a:cubicBezTo>
                  <a:cubicBezTo>
                    <a:pt x="28456" y="26280"/>
                    <a:pt x="25039" y="28447"/>
                    <a:pt x="24051" y="34198"/>
                  </a:cubicBezTo>
                  <a:cubicBezTo>
                    <a:pt x="23765" y="35876"/>
                    <a:pt x="23563" y="37436"/>
                    <a:pt x="23372" y="38936"/>
                  </a:cubicBezTo>
                  <a:cubicBezTo>
                    <a:pt x="22610" y="44901"/>
                    <a:pt x="22063" y="49199"/>
                    <a:pt x="17038" y="53759"/>
                  </a:cubicBezTo>
                  <a:cubicBezTo>
                    <a:pt x="16479" y="54271"/>
                    <a:pt x="15871" y="54760"/>
                    <a:pt x="15264" y="55260"/>
                  </a:cubicBezTo>
                  <a:cubicBezTo>
                    <a:pt x="13562" y="56653"/>
                    <a:pt x="11800" y="58105"/>
                    <a:pt x="10609" y="60105"/>
                  </a:cubicBezTo>
                  <a:cubicBezTo>
                    <a:pt x="9514" y="61915"/>
                    <a:pt x="9085" y="63796"/>
                    <a:pt x="8656" y="65606"/>
                  </a:cubicBezTo>
                  <a:cubicBezTo>
                    <a:pt x="8275" y="67285"/>
                    <a:pt x="7906" y="68868"/>
                    <a:pt x="7049" y="70381"/>
                  </a:cubicBezTo>
                  <a:cubicBezTo>
                    <a:pt x="6466" y="71416"/>
                    <a:pt x="5561" y="72357"/>
                    <a:pt x="4596" y="73357"/>
                  </a:cubicBezTo>
                  <a:cubicBezTo>
                    <a:pt x="3310" y="74703"/>
                    <a:pt x="1965" y="76107"/>
                    <a:pt x="1274" y="77893"/>
                  </a:cubicBezTo>
                  <a:cubicBezTo>
                    <a:pt x="0" y="81215"/>
                    <a:pt x="393" y="85109"/>
                    <a:pt x="774" y="88883"/>
                  </a:cubicBezTo>
                  <a:cubicBezTo>
                    <a:pt x="941" y="90574"/>
                    <a:pt x="1108" y="92181"/>
                    <a:pt x="1108" y="93645"/>
                  </a:cubicBezTo>
                  <a:cubicBezTo>
                    <a:pt x="1096" y="94157"/>
                    <a:pt x="1513" y="94562"/>
                    <a:pt x="2013" y="94562"/>
                  </a:cubicBezTo>
                  <a:cubicBezTo>
                    <a:pt x="2525" y="94562"/>
                    <a:pt x="2929" y="94157"/>
                    <a:pt x="2929" y="93657"/>
                  </a:cubicBezTo>
                  <a:cubicBezTo>
                    <a:pt x="2929" y="92097"/>
                    <a:pt x="2763" y="90443"/>
                    <a:pt x="2596" y="88692"/>
                  </a:cubicBezTo>
                  <a:cubicBezTo>
                    <a:pt x="2227" y="85144"/>
                    <a:pt x="1858" y="81465"/>
                    <a:pt x="2977" y="78548"/>
                  </a:cubicBezTo>
                  <a:cubicBezTo>
                    <a:pt x="3537" y="77108"/>
                    <a:pt x="4692" y="75893"/>
                    <a:pt x="5918" y="74619"/>
                  </a:cubicBezTo>
                  <a:cubicBezTo>
                    <a:pt x="6918" y="73583"/>
                    <a:pt x="7942" y="72512"/>
                    <a:pt x="8632" y="71285"/>
                  </a:cubicBezTo>
                  <a:cubicBezTo>
                    <a:pt x="9621" y="69535"/>
                    <a:pt x="10037" y="67749"/>
                    <a:pt x="10442" y="66011"/>
                  </a:cubicBezTo>
                  <a:cubicBezTo>
                    <a:pt x="10847" y="64261"/>
                    <a:pt x="11228" y="62606"/>
                    <a:pt x="12169" y="61046"/>
                  </a:cubicBezTo>
                  <a:cubicBezTo>
                    <a:pt x="13204" y="59308"/>
                    <a:pt x="14848" y="57974"/>
                    <a:pt x="16419" y="56676"/>
                  </a:cubicBezTo>
                  <a:cubicBezTo>
                    <a:pt x="17038" y="56176"/>
                    <a:pt x="17669" y="55653"/>
                    <a:pt x="18265" y="55117"/>
                  </a:cubicBezTo>
                  <a:cubicBezTo>
                    <a:pt x="23789" y="50104"/>
                    <a:pt x="24396" y="45270"/>
                    <a:pt x="25182" y="39174"/>
                  </a:cubicBezTo>
                  <a:cubicBezTo>
                    <a:pt x="25373" y="37686"/>
                    <a:pt x="25563" y="36150"/>
                    <a:pt x="25849" y="34507"/>
                  </a:cubicBezTo>
                  <a:cubicBezTo>
                    <a:pt x="26694" y="29554"/>
                    <a:pt x="29504" y="27780"/>
                    <a:pt x="33052" y="25530"/>
                  </a:cubicBezTo>
                  <a:cubicBezTo>
                    <a:pt x="34612" y="24553"/>
                    <a:pt x="36219" y="23530"/>
                    <a:pt x="37779" y="22160"/>
                  </a:cubicBezTo>
                  <a:cubicBezTo>
                    <a:pt x="40613" y="19672"/>
                    <a:pt x="41779" y="15719"/>
                    <a:pt x="42922" y="11897"/>
                  </a:cubicBezTo>
                  <a:cubicBezTo>
                    <a:pt x="44268" y="7361"/>
                    <a:pt x="45542" y="3075"/>
                    <a:pt x="49364" y="1777"/>
                  </a:cubicBezTo>
                  <a:cubicBezTo>
                    <a:pt x="49840" y="1610"/>
                    <a:pt x="50102" y="1098"/>
                    <a:pt x="49935" y="622"/>
                  </a:cubicBezTo>
                  <a:cubicBezTo>
                    <a:pt x="49803" y="243"/>
                    <a:pt x="49452" y="0"/>
                    <a:pt x="490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9"/>
            <p:cNvSpPr/>
            <p:nvPr/>
          </p:nvSpPr>
          <p:spPr>
            <a:xfrm>
              <a:off x="5947587" y="1684037"/>
              <a:ext cx="550061" cy="1038267"/>
            </a:xfrm>
            <a:custGeom>
              <a:rect b="b" l="l" r="r" t="t"/>
              <a:pathLst>
                <a:path extrusionOk="0" h="94570" w="50102">
                  <a:moveTo>
                    <a:pt x="49067" y="0"/>
                  </a:moveTo>
                  <a:cubicBezTo>
                    <a:pt x="48972" y="0"/>
                    <a:pt x="48875" y="15"/>
                    <a:pt x="48780" y="46"/>
                  </a:cubicBezTo>
                  <a:cubicBezTo>
                    <a:pt x="44053" y="1653"/>
                    <a:pt x="42589" y="6606"/>
                    <a:pt x="41160" y="11381"/>
                  </a:cubicBezTo>
                  <a:cubicBezTo>
                    <a:pt x="40100" y="14953"/>
                    <a:pt x="39005" y="18644"/>
                    <a:pt x="36576" y="20787"/>
                  </a:cubicBezTo>
                  <a:cubicBezTo>
                    <a:pt x="35124" y="22073"/>
                    <a:pt x="33576" y="23049"/>
                    <a:pt x="32088" y="23990"/>
                  </a:cubicBezTo>
                  <a:cubicBezTo>
                    <a:pt x="28456" y="26287"/>
                    <a:pt x="25039" y="28442"/>
                    <a:pt x="24051" y="34193"/>
                  </a:cubicBezTo>
                  <a:cubicBezTo>
                    <a:pt x="23765" y="35884"/>
                    <a:pt x="23563" y="37432"/>
                    <a:pt x="23372" y="38944"/>
                  </a:cubicBezTo>
                  <a:cubicBezTo>
                    <a:pt x="22610" y="44897"/>
                    <a:pt x="22062" y="49207"/>
                    <a:pt x="17038" y="53767"/>
                  </a:cubicBezTo>
                  <a:cubicBezTo>
                    <a:pt x="16478" y="54279"/>
                    <a:pt x="15871" y="54767"/>
                    <a:pt x="15264" y="55267"/>
                  </a:cubicBezTo>
                  <a:cubicBezTo>
                    <a:pt x="13561" y="56660"/>
                    <a:pt x="11811" y="58101"/>
                    <a:pt x="10609" y="60101"/>
                  </a:cubicBezTo>
                  <a:cubicBezTo>
                    <a:pt x="9513" y="61923"/>
                    <a:pt x="9085" y="63792"/>
                    <a:pt x="8656" y="65602"/>
                  </a:cubicBezTo>
                  <a:cubicBezTo>
                    <a:pt x="8275" y="67281"/>
                    <a:pt x="7906" y="68876"/>
                    <a:pt x="7049" y="70388"/>
                  </a:cubicBezTo>
                  <a:cubicBezTo>
                    <a:pt x="6465" y="71412"/>
                    <a:pt x="5560" y="72353"/>
                    <a:pt x="4608" y="73353"/>
                  </a:cubicBezTo>
                  <a:cubicBezTo>
                    <a:pt x="3310" y="74710"/>
                    <a:pt x="1965" y="76115"/>
                    <a:pt x="1274" y="77901"/>
                  </a:cubicBezTo>
                  <a:cubicBezTo>
                    <a:pt x="0" y="81211"/>
                    <a:pt x="393" y="85116"/>
                    <a:pt x="774" y="88878"/>
                  </a:cubicBezTo>
                  <a:cubicBezTo>
                    <a:pt x="941" y="90581"/>
                    <a:pt x="1107" y="92188"/>
                    <a:pt x="1107" y="93653"/>
                  </a:cubicBezTo>
                  <a:cubicBezTo>
                    <a:pt x="1107" y="94153"/>
                    <a:pt x="1512" y="94570"/>
                    <a:pt x="2012" y="94570"/>
                  </a:cubicBezTo>
                  <a:cubicBezTo>
                    <a:pt x="2524" y="94570"/>
                    <a:pt x="2929" y="94165"/>
                    <a:pt x="2929" y="93653"/>
                  </a:cubicBezTo>
                  <a:cubicBezTo>
                    <a:pt x="2929" y="92093"/>
                    <a:pt x="2762" y="90450"/>
                    <a:pt x="2596" y="88700"/>
                  </a:cubicBezTo>
                  <a:cubicBezTo>
                    <a:pt x="2239" y="85140"/>
                    <a:pt x="1858" y="81461"/>
                    <a:pt x="2989" y="78556"/>
                  </a:cubicBezTo>
                  <a:cubicBezTo>
                    <a:pt x="3536" y="77115"/>
                    <a:pt x="4703" y="75901"/>
                    <a:pt x="5918" y="74615"/>
                  </a:cubicBezTo>
                  <a:cubicBezTo>
                    <a:pt x="6918" y="73579"/>
                    <a:pt x="7942" y="72507"/>
                    <a:pt x="8632" y="71281"/>
                  </a:cubicBezTo>
                  <a:cubicBezTo>
                    <a:pt x="9620" y="69543"/>
                    <a:pt x="10037" y="67757"/>
                    <a:pt x="10442" y="66019"/>
                  </a:cubicBezTo>
                  <a:cubicBezTo>
                    <a:pt x="10847" y="64268"/>
                    <a:pt x="11228" y="62613"/>
                    <a:pt x="12168" y="61042"/>
                  </a:cubicBezTo>
                  <a:cubicBezTo>
                    <a:pt x="13204" y="59315"/>
                    <a:pt x="14847" y="57970"/>
                    <a:pt x="16431" y="56684"/>
                  </a:cubicBezTo>
                  <a:cubicBezTo>
                    <a:pt x="17038" y="56172"/>
                    <a:pt x="17681" y="55648"/>
                    <a:pt x="18264" y="55124"/>
                  </a:cubicBezTo>
                  <a:cubicBezTo>
                    <a:pt x="23789" y="50100"/>
                    <a:pt x="24408" y="45278"/>
                    <a:pt x="25182" y="39170"/>
                  </a:cubicBezTo>
                  <a:cubicBezTo>
                    <a:pt x="25372" y="37682"/>
                    <a:pt x="25575" y="36146"/>
                    <a:pt x="25849" y="34503"/>
                  </a:cubicBezTo>
                  <a:cubicBezTo>
                    <a:pt x="26694" y="29562"/>
                    <a:pt x="29504" y="27776"/>
                    <a:pt x="33064" y="25537"/>
                  </a:cubicBezTo>
                  <a:cubicBezTo>
                    <a:pt x="34612" y="24549"/>
                    <a:pt x="36219" y="23537"/>
                    <a:pt x="37791" y="22156"/>
                  </a:cubicBezTo>
                  <a:cubicBezTo>
                    <a:pt x="40612" y="19679"/>
                    <a:pt x="41779" y="15727"/>
                    <a:pt x="42922" y="11905"/>
                  </a:cubicBezTo>
                  <a:cubicBezTo>
                    <a:pt x="44268" y="7368"/>
                    <a:pt x="45542" y="3082"/>
                    <a:pt x="49364" y="1784"/>
                  </a:cubicBezTo>
                  <a:cubicBezTo>
                    <a:pt x="49840" y="1618"/>
                    <a:pt x="50102" y="1094"/>
                    <a:pt x="49935" y="618"/>
                  </a:cubicBezTo>
                  <a:cubicBezTo>
                    <a:pt x="49802" y="237"/>
                    <a:pt x="49447" y="0"/>
                    <a:pt x="49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9"/>
            <p:cNvSpPr/>
            <p:nvPr/>
          </p:nvSpPr>
          <p:spPr>
            <a:xfrm>
              <a:off x="5634778" y="1283760"/>
              <a:ext cx="1315416" cy="452547"/>
            </a:xfrm>
            <a:custGeom>
              <a:rect b="b" l="l" r="r" t="t"/>
              <a:pathLst>
                <a:path extrusionOk="0" h="41220" w="119814">
                  <a:moveTo>
                    <a:pt x="79237" y="1"/>
                  </a:moveTo>
                  <a:cubicBezTo>
                    <a:pt x="64842" y="1"/>
                    <a:pt x="52198" y="7442"/>
                    <a:pt x="44994" y="18741"/>
                  </a:cubicBezTo>
                  <a:cubicBezTo>
                    <a:pt x="40291" y="15241"/>
                    <a:pt x="34410" y="13205"/>
                    <a:pt x="28028" y="13205"/>
                  </a:cubicBezTo>
                  <a:cubicBezTo>
                    <a:pt x="12550" y="13205"/>
                    <a:pt x="1" y="25123"/>
                    <a:pt x="1" y="41220"/>
                  </a:cubicBezTo>
                  <a:lnTo>
                    <a:pt x="119813" y="40577"/>
                  </a:lnTo>
                  <a:cubicBezTo>
                    <a:pt x="119813" y="18039"/>
                    <a:pt x="101644" y="1"/>
                    <a:pt x="792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0" name="Google Shape;720;p49"/>
          <p:cNvSpPr/>
          <p:nvPr/>
        </p:nvSpPr>
        <p:spPr>
          <a:xfrm>
            <a:off x="4911911" y="2408836"/>
            <a:ext cx="861310" cy="447189"/>
          </a:xfrm>
          <a:custGeom>
            <a:rect b="b" l="l" r="r" t="t"/>
            <a:pathLst>
              <a:path extrusionOk="0" h="40732" w="78452">
                <a:moveTo>
                  <a:pt x="39196" y="1"/>
                </a:moveTo>
                <a:cubicBezTo>
                  <a:pt x="33303" y="1"/>
                  <a:pt x="28004" y="2584"/>
                  <a:pt x="24397" y="6692"/>
                </a:cubicBezTo>
                <a:cubicBezTo>
                  <a:pt x="22313" y="9062"/>
                  <a:pt x="19311" y="10299"/>
                  <a:pt x="16174" y="10299"/>
                </a:cubicBezTo>
                <a:cubicBezTo>
                  <a:pt x="15923" y="10299"/>
                  <a:pt x="15672" y="10291"/>
                  <a:pt x="15420" y="10276"/>
                </a:cubicBezTo>
                <a:cubicBezTo>
                  <a:pt x="15122" y="10264"/>
                  <a:pt x="14824" y="10252"/>
                  <a:pt x="14527" y="10252"/>
                </a:cubicBezTo>
                <a:cubicBezTo>
                  <a:pt x="6502" y="10252"/>
                  <a:pt x="1" y="16741"/>
                  <a:pt x="1" y="24754"/>
                </a:cubicBezTo>
                <a:cubicBezTo>
                  <a:pt x="1" y="32766"/>
                  <a:pt x="6502" y="39255"/>
                  <a:pt x="14527" y="39255"/>
                </a:cubicBezTo>
                <a:cubicBezTo>
                  <a:pt x="16420" y="39255"/>
                  <a:pt x="18229" y="38898"/>
                  <a:pt x="19884" y="38243"/>
                </a:cubicBezTo>
                <a:cubicBezTo>
                  <a:pt x="21880" y="37452"/>
                  <a:pt x="23979" y="37091"/>
                  <a:pt x="26087" y="37091"/>
                </a:cubicBezTo>
                <a:cubicBezTo>
                  <a:pt x="28356" y="37091"/>
                  <a:pt x="30636" y="37509"/>
                  <a:pt x="32815" y="38255"/>
                </a:cubicBezTo>
                <a:cubicBezTo>
                  <a:pt x="34815" y="38946"/>
                  <a:pt x="36970" y="39315"/>
                  <a:pt x="39196" y="39315"/>
                </a:cubicBezTo>
                <a:cubicBezTo>
                  <a:pt x="40637" y="39315"/>
                  <a:pt x="42042" y="39160"/>
                  <a:pt x="43387" y="38862"/>
                </a:cubicBezTo>
                <a:cubicBezTo>
                  <a:pt x="44179" y="38691"/>
                  <a:pt x="44979" y="38607"/>
                  <a:pt x="45775" y="38607"/>
                </a:cubicBezTo>
                <a:cubicBezTo>
                  <a:pt x="47362" y="38607"/>
                  <a:pt x="48934" y="38943"/>
                  <a:pt x="50400" y="39601"/>
                </a:cubicBezTo>
                <a:cubicBezTo>
                  <a:pt x="52019" y="40327"/>
                  <a:pt x="53805" y="40732"/>
                  <a:pt x="55698" y="40732"/>
                </a:cubicBezTo>
                <a:cubicBezTo>
                  <a:pt x="58354" y="40732"/>
                  <a:pt x="60830" y="39922"/>
                  <a:pt x="62890" y="38553"/>
                </a:cubicBezTo>
                <a:cubicBezTo>
                  <a:pt x="64240" y="37652"/>
                  <a:pt x="65827" y="37207"/>
                  <a:pt x="67430" y="37207"/>
                </a:cubicBezTo>
                <a:cubicBezTo>
                  <a:pt x="68074" y="37207"/>
                  <a:pt x="68720" y="37278"/>
                  <a:pt x="69355" y="37422"/>
                </a:cubicBezTo>
                <a:cubicBezTo>
                  <a:pt x="69855" y="37529"/>
                  <a:pt x="70367" y="37588"/>
                  <a:pt x="70903" y="37588"/>
                </a:cubicBezTo>
                <a:cubicBezTo>
                  <a:pt x="75106" y="37588"/>
                  <a:pt x="78451" y="33957"/>
                  <a:pt x="77975" y="29671"/>
                </a:cubicBezTo>
                <a:cubicBezTo>
                  <a:pt x="77630" y="26504"/>
                  <a:pt x="75082" y="23896"/>
                  <a:pt x="71927" y="23456"/>
                </a:cubicBezTo>
                <a:cubicBezTo>
                  <a:pt x="71891" y="23444"/>
                  <a:pt x="71855" y="23444"/>
                  <a:pt x="71819" y="23432"/>
                </a:cubicBezTo>
                <a:cubicBezTo>
                  <a:pt x="69533" y="23158"/>
                  <a:pt x="67521" y="21967"/>
                  <a:pt x="66164" y="20122"/>
                </a:cubicBezTo>
                <a:cubicBezTo>
                  <a:pt x="64973" y="18503"/>
                  <a:pt x="63426" y="17181"/>
                  <a:pt x="61640" y="16264"/>
                </a:cubicBezTo>
                <a:cubicBezTo>
                  <a:pt x="59556" y="15181"/>
                  <a:pt x="57996" y="13335"/>
                  <a:pt x="56984" y="11216"/>
                </a:cubicBezTo>
                <a:cubicBezTo>
                  <a:pt x="53829" y="4584"/>
                  <a:pt x="47054" y="1"/>
                  <a:pt x="391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9"/>
          <p:cNvSpPr/>
          <p:nvPr/>
        </p:nvSpPr>
        <p:spPr>
          <a:xfrm>
            <a:off x="7570431" y="1005733"/>
            <a:ext cx="535426" cy="278039"/>
          </a:xfrm>
          <a:custGeom>
            <a:rect b="b" l="l" r="r" t="t"/>
            <a:pathLst>
              <a:path extrusionOk="0" h="25325" w="48769">
                <a:moveTo>
                  <a:pt x="24372" y="0"/>
                </a:moveTo>
                <a:cubicBezTo>
                  <a:pt x="20705" y="0"/>
                  <a:pt x="17419" y="1607"/>
                  <a:pt x="15169" y="4155"/>
                </a:cubicBezTo>
                <a:cubicBezTo>
                  <a:pt x="13866" y="5635"/>
                  <a:pt x="12000" y="6408"/>
                  <a:pt x="10045" y="6408"/>
                </a:cubicBezTo>
                <a:cubicBezTo>
                  <a:pt x="9892" y="6408"/>
                  <a:pt x="9739" y="6403"/>
                  <a:pt x="9585" y="6394"/>
                </a:cubicBezTo>
                <a:cubicBezTo>
                  <a:pt x="9406" y="6382"/>
                  <a:pt x="9216" y="6370"/>
                  <a:pt x="9037" y="6370"/>
                </a:cubicBezTo>
                <a:cubicBezTo>
                  <a:pt x="4048" y="6370"/>
                  <a:pt x="0" y="10418"/>
                  <a:pt x="0" y="15395"/>
                </a:cubicBezTo>
                <a:cubicBezTo>
                  <a:pt x="0" y="20372"/>
                  <a:pt x="4048" y="24408"/>
                  <a:pt x="9037" y="24408"/>
                </a:cubicBezTo>
                <a:cubicBezTo>
                  <a:pt x="10204" y="24408"/>
                  <a:pt x="11335" y="24182"/>
                  <a:pt x="12359" y="23777"/>
                </a:cubicBezTo>
                <a:cubicBezTo>
                  <a:pt x="13593" y="23285"/>
                  <a:pt x="14893" y="23063"/>
                  <a:pt x="16201" y="23063"/>
                </a:cubicBezTo>
                <a:cubicBezTo>
                  <a:pt x="17619" y="23063"/>
                  <a:pt x="19045" y="23324"/>
                  <a:pt x="20408" y="23789"/>
                </a:cubicBezTo>
                <a:cubicBezTo>
                  <a:pt x="21646" y="24217"/>
                  <a:pt x="22979" y="24444"/>
                  <a:pt x="24372" y="24444"/>
                </a:cubicBezTo>
                <a:cubicBezTo>
                  <a:pt x="25265" y="24444"/>
                  <a:pt x="26135" y="24348"/>
                  <a:pt x="26980" y="24170"/>
                </a:cubicBezTo>
                <a:cubicBezTo>
                  <a:pt x="27470" y="24062"/>
                  <a:pt x="27967" y="24009"/>
                  <a:pt x="28462" y="24009"/>
                </a:cubicBezTo>
                <a:cubicBezTo>
                  <a:pt x="29447" y="24009"/>
                  <a:pt x="30427" y="24218"/>
                  <a:pt x="31338" y="24622"/>
                </a:cubicBezTo>
                <a:cubicBezTo>
                  <a:pt x="32338" y="25075"/>
                  <a:pt x="33457" y="25325"/>
                  <a:pt x="34624" y="25325"/>
                </a:cubicBezTo>
                <a:cubicBezTo>
                  <a:pt x="36279" y="25325"/>
                  <a:pt x="37815" y="24825"/>
                  <a:pt x="39100" y="23967"/>
                </a:cubicBezTo>
                <a:cubicBezTo>
                  <a:pt x="39941" y="23407"/>
                  <a:pt x="40926" y="23131"/>
                  <a:pt x="41923" y="23131"/>
                </a:cubicBezTo>
                <a:cubicBezTo>
                  <a:pt x="42325" y="23131"/>
                  <a:pt x="42728" y="23176"/>
                  <a:pt x="43125" y="23265"/>
                </a:cubicBezTo>
                <a:cubicBezTo>
                  <a:pt x="43434" y="23336"/>
                  <a:pt x="43756" y="23372"/>
                  <a:pt x="44077" y="23372"/>
                </a:cubicBezTo>
                <a:cubicBezTo>
                  <a:pt x="46697" y="23372"/>
                  <a:pt x="48768" y="21110"/>
                  <a:pt x="48483" y="18455"/>
                </a:cubicBezTo>
                <a:cubicBezTo>
                  <a:pt x="48256" y="16478"/>
                  <a:pt x="46685" y="14859"/>
                  <a:pt x="44720" y="14585"/>
                </a:cubicBezTo>
                <a:cubicBezTo>
                  <a:pt x="44696" y="14573"/>
                  <a:pt x="44673" y="14573"/>
                  <a:pt x="44649" y="14573"/>
                </a:cubicBezTo>
                <a:cubicBezTo>
                  <a:pt x="43232" y="14395"/>
                  <a:pt x="41982" y="13657"/>
                  <a:pt x="41136" y="12514"/>
                </a:cubicBezTo>
                <a:cubicBezTo>
                  <a:pt x="40398" y="11513"/>
                  <a:pt x="39434" y="10680"/>
                  <a:pt x="38327" y="10108"/>
                </a:cubicBezTo>
                <a:cubicBezTo>
                  <a:pt x="37029" y="9442"/>
                  <a:pt x="36052" y="8299"/>
                  <a:pt x="35433" y="6977"/>
                </a:cubicBezTo>
                <a:cubicBezTo>
                  <a:pt x="33469" y="2858"/>
                  <a:pt x="29254" y="0"/>
                  <a:pt x="243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9"/>
          <p:cNvSpPr txBox="1"/>
          <p:nvPr>
            <p:ph type="ctrTitle"/>
          </p:nvPr>
        </p:nvSpPr>
        <p:spPr>
          <a:xfrm>
            <a:off x="810000" y="477075"/>
            <a:ext cx="4487400" cy="282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t>IoT Air Monitoring and Reporting System for Residential Environments </a:t>
            </a:r>
            <a:endParaRPr sz="4000"/>
          </a:p>
        </p:txBody>
      </p:sp>
      <p:sp>
        <p:nvSpPr>
          <p:cNvPr id="723" name="Google Shape;723;p49"/>
          <p:cNvSpPr txBox="1"/>
          <p:nvPr>
            <p:ph idx="1" type="subTitle"/>
          </p:nvPr>
        </p:nvSpPr>
        <p:spPr>
          <a:xfrm>
            <a:off x="810000" y="3602728"/>
            <a:ext cx="3988500" cy="44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Farah Shaheen</a:t>
            </a:r>
            <a:endParaRPr/>
          </a:p>
        </p:txBody>
      </p:sp>
      <p:sp>
        <p:nvSpPr>
          <p:cNvPr id="724" name="Google Shape;724;p49"/>
          <p:cNvSpPr/>
          <p:nvPr/>
        </p:nvSpPr>
        <p:spPr>
          <a:xfrm>
            <a:off x="7296433" y="2367180"/>
            <a:ext cx="929016" cy="1078153"/>
          </a:xfrm>
          <a:custGeom>
            <a:rect b="b" l="l" r="r" t="t"/>
            <a:pathLst>
              <a:path extrusionOk="0" h="98203" w="84619">
                <a:moveTo>
                  <a:pt x="54924" y="0"/>
                </a:moveTo>
                <a:lnTo>
                  <a:pt x="0" y="98203"/>
                </a:lnTo>
                <a:lnTo>
                  <a:pt x="84094" y="97953"/>
                </a:lnTo>
                <a:cubicBezTo>
                  <a:pt x="84618" y="96393"/>
                  <a:pt x="54924" y="0"/>
                  <a:pt x="549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9"/>
          <p:cNvSpPr/>
          <p:nvPr/>
        </p:nvSpPr>
        <p:spPr>
          <a:xfrm>
            <a:off x="7296433" y="2378817"/>
            <a:ext cx="742091" cy="1066515"/>
          </a:xfrm>
          <a:custGeom>
            <a:rect b="b" l="l" r="r" t="t"/>
            <a:pathLst>
              <a:path extrusionOk="0" h="97143" w="67593">
                <a:moveTo>
                  <a:pt x="54329" y="0"/>
                </a:moveTo>
                <a:lnTo>
                  <a:pt x="0" y="97143"/>
                </a:lnTo>
                <a:lnTo>
                  <a:pt x="0" y="97143"/>
                </a:lnTo>
                <a:lnTo>
                  <a:pt x="66795" y="96941"/>
                </a:lnTo>
                <a:cubicBezTo>
                  <a:pt x="67592" y="93845"/>
                  <a:pt x="67485" y="90654"/>
                  <a:pt x="65521" y="87808"/>
                </a:cubicBezTo>
                <a:cubicBezTo>
                  <a:pt x="63282" y="84570"/>
                  <a:pt x="59651" y="82594"/>
                  <a:pt x="55805" y="82105"/>
                </a:cubicBezTo>
                <a:cubicBezTo>
                  <a:pt x="52221" y="81653"/>
                  <a:pt x="48530" y="82034"/>
                  <a:pt x="44982" y="81212"/>
                </a:cubicBezTo>
                <a:cubicBezTo>
                  <a:pt x="39851" y="80034"/>
                  <a:pt x="36005" y="74878"/>
                  <a:pt x="38470" y="69782"/>
                </a:cubicBezTo>
                <a:cubicBezTo>
                  <a:pt x="40922" y="64687"/>
                  <a:pt x="46018" y="61115"/>
                  <a:pt x="50745" y="58293"/>
                </a:cubicBezTo>
                <a:cubicBezTo>
                  <a:pt x="52971" y="56971"/>
                  <a:pt x="55234" y="55352"/>
                  <a:pt x="56162" y="52923"/>
                </a:cubicBezTo>
                <a:cubicBezTo>
                  <a:pt x="59222" y="45041"/>
                  <a:pt x="46637" y="45756"/>
                  <a:pt x="42899" y="42470"/>
                </a:cubicBezTo>
                <a:cubicBezTo>
                  <a:pt x="39363" y="39374"/>
                  <a:pt x="40267" y="34981"/>
                  <a:pt x="42589" y="31218"/>
                </a:cubicBezTo>
                <a:cubicBezTo>
                  <a:pt x="44994" y="27313"/>
                  <a:pt x="48804" y="24515"/>
                  <a:pt x="51638" y="20943"/>
                </a:cubicBezTo>
                <a:cubicBezTo>
                  <a:pt x="54091" y="17848"/>
                  <a:pt x="54781" y="14097"/>
                  <a:pt x="55114" y="10216"/>
                </a:cubicBezTo>
                <a:cubicBezTo>
                  <a:pt x="55388" y="6918"/>
                  <a:pt x="55412" y="3227"/>
                  <a:pt x="543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9"/>
          <p:cNvSpPr/>
          <p:nvPr/>
        </p:nvSpPr>
        <p:spPr>
          <a:xfrm>
            <a:off x="7827665" y="1434255"/>
            <a:ext cx="64720" cy="50206"/>
          </a:xfrm>
          <a:custGeom>
            <a:rect b="b" l="l" r="r" t="t"/>
            <a:pathLst>
              <a:path extrusionOk="0" h="4573" w="5895">
                <a:moveTo>
                  <a:pt x="2941" y="1"/>
                </a:moveTo>
                <a:cubicBezTo>
                  <a:pt x="12" y="1"/>
                  <a:pt x="0" y="4573"/>
                  <a:pt x="2941" y="4573"/>
                </a:cubicBezTo>
                <a:cubicBezTo>
                  <a:pt x="5882" y="4573"/>
                  <a:pt x="5894" y="1"/>
                  <a:pt x="29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9"/>
          <p:cNvSpPr/>
          <p:nvPr/>
        </p:nvSpPr>
        <p:spPr>
          <a:xfrm>
            <a:off x="7713946" y="1434255"/>
            <a:ext cx="64709" cy="50206"/>
          </a:xfrm>
          <a:custGeom>
            <a:rect b="b" l="l" r="r" t="t"/>
            <a:pathLst>
              <a:path extrusionOk="0" h="4573" w="5894">
                <a:moveTo>
                  <a:pt x="2953" y="1"/>
                </a:moveTo>
                <a:cubicBezTo>
                  <a:pt x="12" y="1"/>
                  <a:pt x="0" y="4573"/>
                  <a:pt x="2953" y="4573"/>
                </a:cubicBezTo>
                <a:cubicBezTo>
                  <a:pt x="5894" y="4573"/>
                  <a:pt x="5894" y="1"/>
                  <a:pt x="295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9"/>
          <p:cNvSpPr/>
          <p:nvPr/>
        </p:nvSpPr>
        <p:spPr>
          <a:xfrm>
            <a:off x="7937991" y="1434255"/>
            <a:ext cx="64709" cy="50206"/>
          </a:xfrm>
          <a:custGeom>
            <a:rect b="b" l="l" r="r" t="t"/>
            <a:pathLst>
              <a:path extrusionOk="0" h="4573" w="5894">
                <a:moveTo>
                  <a:pt x="2953" y="1"/>
                </a:moveTo>
                <a:cubicBezTo>
                  <a:pt x="12" y="1"/>
                  <a:pt x="0" y="4573"/>
                  <a:pt x="2953" y="4573"/>
                </a:cubicBezTo>
                <a:cubicBezTo>
                  <a:pt x="5882" y="4573"/>
                  <a:pt x="5894" y="1"/>
                  <a:pt x="295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9"/>
          <p:cNvSpPr/>
          <p:nvPr/>
        </p:nvSpPr>
        <p:spPr>
          <a:xfrm>
            <a:off x="5019745" y="2907173"/>
            <a:ext cx="61317" cy="50206"/>
          </a:xfrm>
          <a:custGeom>
            <a:rect b="b" l="l" r="r" t="t"/>
            <a:pathLst>
              <a:path extrusionOk="0" h="4573" w="5585">
                <a:moveTo>
                  <a:pt x="2786" y="0"/>
                </a:moveTo>
                <a:cubicBezTo>
                  <a:pt x="0" y="0"/>
                  <a:pt x="0" y="4572"/>
                  <a:pt x="2786" y="4572"/>
                </a:cubicBezTo>
                <a:cubicBezTo>
                  <a:pt x="5572" y="4572"/>
                  <a:pt x="5584" y="0"/>
                  <a:pt x="27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9"/>
          <p:cNvSpPr/>
          <p:nvPr/>
        </p:nvSpPr>
        <p:spPr>
          <a:xfrm>
            <a:off x="4911900" y="2907173"/>
            <a:ext cx="61317" cy="50206"/>
          </a:xfrm>
          <a:custGeom>
            <a:rect b="b" l="l" r="r" t="t"/>
            <a:pathLst>
              <a:path extrusionOk="0" h="4573" w="5585">
                <a:moveTo>
                  <a:pt x="2799" y="0"/>
                </a:moveTo>
                <a:cubicBezTo>
                  <a:pt x="13" y="0"/>
                  <a:pt x="1" y="4572"/>
                  <a:pt x="2799" y="4572"/>
                </a:cubicBezTo>
                <a:cubicBezTo>
                  <a:pt x="5585" y="4572"/>
                  <a:pt x="5585" y="0"/>
                  <a:pt x="27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9"/>
          <p:cNvSpPr/>
          <p:nvPr/>
        </p:nvSpPr>
        <p:spPr>
          <a:xfrm>
            <a:off x="5124318" y="2907173"/>
            <a:ext cx="61317" cy="50206"/>
          </a:xfrm>
          <a:custGeom>
            <a:rect b="b" l="l" r="r" t="t"/>
            <a:pathLst>
              <a:path extrusionOk="0" h="4573" w="5585">
                <a:moveTo>
                  <a:pt x="2786" y="0"/>
                </a:moveTo>
                <a:cubicBezTo>
                  <a:pt x="0" y="0"/>
                  <a:pt x="0" y="4572"/>
                  <a:pt x="2786" y="4572"/>
                </a:cubicBezTo>
                <a:cubicBezTo>
                  <a:pt x="5572" y="4572"/>
                  <a:pt x="5584" y="0"/>
                  <a:pt x="27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9"/>
          <p:cNvSpPr/>
          <p:nvPr/>
        </p:nvSpPr>
        <p:spPr>
          <a:xfrm>
            <a:off x="5053340" y="1900525"/>
            <a:ext cx="64709" cy="50206"/>
          </a:xfrm>
          <a:custGeom>
            <a:rect b="b" l="l" r="r" t="t"/>
            <a:pathLst>
              <a:path extrusionOk="0" h="4573" w="5894">
                <a:moveTo>
                  <a:pt x="2941" y="0"/>
                </a:moveTo>
                <a:cubicBezTo>
                  <a:pt x="0" y="0"/>
                  <a:pt x="0" y="4572"/>
                  <a:pt x="2941" y="4572"/>
                </a:cubicBezTo>
                <a:cubicBezTo>
                  <a:pt x="5882" y="4572"/>
                  <a:pt x="5894" y="0"/>
                  <a:pt x="29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9"/>
          <p:cNvSpPr/>
          <p:nvPr/>
        </p:nvSpPr>
        <p:spPr>
          <a:xfrm>
            <a:off x="4953081" y="1900525"/>
            <a:ext cx="64577" cy="50206"/>
          </a:xfrm>
          <a:custGeom>
            <a:rect b="b" l="l" r="r" t="t"/>
            <a:pathLst>
              <a:path extrusionOk="0" h="4573" w="5882">
                <a:moveTo>
                  <a:pt x="2941" y="0"/>
                </a:moveTo>
                <a:cubicBezTo>
                  <a:pt x="0" y="0"/>
                  <a:pt x="0" y="4572"/>
                  <a:pt x="2941" y="4572"/>
                </a:cubicBezTo>
                <a:cubicBezTo>
                  <a:pt x="5882" y="4572"/>
                  <a:pt x="5882" y="0"/>
                  <a:pt x="29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9"/>
          <p:cNvSpPr/>
          <p:nvPr/>
        </p:nvSpPr>
        <p:spPr>
          <a:xfrm>
            <a:off x="8391054" y="2763383"/>
            <a:ext cx="64709" cy="50206"/>
          </a:xfrm>
          <a:custGeom>
            <a:rect b="b" l="l" r="r" t="t"/>
            <a:pathLst>
              <a:path extrusionOk="0" h="4573" w="5894">
                <a:moveTo>
                  <a:pt x="2953" y="0"/>
                </a:moveTo>
                <a:cubicBezTo>
                  <a:pt x="12" y="0"/>
                  <a:pt x="0" y="4572"/>
                  <a:pt x="2953" y="4572"/>
                </a:cubicBezTo>
                <a:cubicBezTo>
                  <a:pt x="5894" y="4572"/>
                  <a:pt x="5894" y="0"/>
                  <a:pt x="29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9"/>
          <p:cNvSpPr/>
          <p:nvPr/>
        </p:nvSpPr>
        <p:spPr>
          <a:xfrm>
            <a:off x="8290795" y="2763383"/>
            <a:ext cx="64709" cy="50206"/>
          </a:xfrm>
          <a:custGeom>
            <a:rect b="b" l="l" r="r" t="t"/>
            <a:pathLst>
              <a:path extrusionOk="0" h="4573" w="5894">
                <a:moveTo>
                  <a:pt x="2941" y="0"/>
                </a:moveTo>
                <a:cubicBezTo>
                  <a:pt x="0" y="0"/>
                  <a:pt x="0" y="4572"/>
                  <a:pt x="2941" y="4572"/>
                </a:cubicBezTo>
                <a:cubicBezTo>
                  <a:pt x="5882" y="4572"/>
                  <a:pt x="5894" y="0"/>
                  <a:pt x="29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9"/>
          <p:cNvSpPr/>
          <p:nvPr/>
        </p:nvSpPr>
        <p:spPr>
          <a:xfrm>
            <a:off x="5562482" y="1469420"/>
            <a:ext cx="1433340" cy="1688526"/>
          </a:xfrm>
          <a:custGeom>
            <a:rect b="b" l="l" r="r" t="t"/>
            <a:pathLst>
              <a:path extrusionOk="0" h="153782" w="130541">
                <a:moveTo>
                  <a:pt x="52566" y="0"/>
                </a:moveTo>
                <a:cubicBezTo>
                  <a:pt x="52566" y="0"/>
                  <a:pt x="0" y="150995"/>
                  <a:pt x="798" y="153400"/>
                </a:cubicBezTo>
                <a:lnTo>
                  <a:pt x="130540" y="153781"/>
                </a:lnTo>
                <a:lnTo>
                  <a:pt x="525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9"/>
          <p:cNvSpPr/>
          <p:nvPr/>
        </p:nvSpPr>
        <p:spPr>
          <a:xfrm>
            <a:off x="5811625" y="1480794"/>
            <a:ext cx="1184171" cy="1677151"/>
          </a:xfrm>
          <a:custGeom>
            <a:rect b="b" l="l" r="r" t="t"/>
            <a:pathLst>
              <a:path extrusionOk="0" h="152746" w="107848">
                <a:moveTo>
                  <a:pt x="30409" y="0"/>
                </a:moveTo>
                <a:cubicBezTo>
                  <a:pt x="27111" y="11073"/>
                  <a:pt x="35517" y="19693"/>
                  <a:pt x="39815" y="29361"/>
                </a:cubicBezTo>
                <a:cubicBezTo>
                  <a:pt x="40994" y="32028"/>
                  <a:pt x="42148" y="35124"/>
                  <a:pt x="41398" y="38065"/>
                </a:cubicBezTo>
                <a:cubicBezTo>
                  <a:pt x="40720" y="40767"/>
                  <a:pt x="38541" y="42744"/>
                  <a:pt x="36457" y="44422"/>
                </a:cubicBezTo>
                <a:cubicBezTo>
                  <a:pt x="31088" y="48780"/>
                  <a:pt x="19967" y="54971"/>
                  <a:pt x="23468" y="63520"/>
                </a:cubicBezTo>
                <a:cubicBezTo>
                  <a:pt x="24968" y="67175"/>
                  <a:pt x="28421" y="69926"/>
                  <a:pt x="31480" y="72247"/>
                </a:cubicBezTo>
                <a:cubicBezTo>
                  <a:pt x="34564" y="74593"/>
                  <a:pt x="37267" y="77046"/>
                  <a:pt x="39327" y="80379"/>
                </a:cubicBezTo>
                <a:cubicBezTo>
                  <a:pt x="43458" y="87059"/>
                  <a:pt x="45089" y="96298"/>
                  <a:pt x="41875" y="103692"/>
                </a:cubicBezTo>
                <a:cubicBezTo>
                  <a:pt x="39017" y="110276"/>
                  <a:pt x="32362" y="113598"/>
                  <a:pt x="26218" y="116527"/>
                </a:cubicBezTo>
                <a:cubicBezTo>
                  <a:pt x="19027" y="119956"/>
                  <a:pt x="11049" y="123837"/>
                  <a:pt x="6180" y="130397"/>
                </a:cubicBezTo>
                <a:cubicBezTo>
                  <a:pt x="1584" y="136600"/>
                  <a:pt x="0" y="145328"/>
                  <a:pt x="3286" y="152436"/>
                </a:cubicBezTo>
                <a:lnTo>
                  <a:pt x="107847" y="152745"/>
                </a:lnTo>
                <a:lnTo>
                  <a:pt x="107847" y="152745"/>
                </a:lnTo>
                <a:lnTo>
                  <a:pt x="304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9"/>
          <p:cNvSpPr/>
          <p:nvPr/>
        </p:nvSpPr>
        <p:spPr>
          <a:xfrm>
            <a:off x="5129807" y="2204957"/>
            <a:ext cx="1086003" cy="1260379"/>
          </a:xfrm>
          <a:custGeom>
            <a:rect b="b" l="l" r="r" t="t"/>
            <a:pathLst>
              <a:path extrusionOk="0" h="114801" w="98918">
                <a:moveTo>
                  <a:pt x="34719" y="1"/>
                </a:moveTo>
                <a:cubicBezTo>
                  <a:pt x="34719" y="1"/>
                  <a:pt x="0" y="112693"/>
                  <a:pt x="608" y="114515"/>
                </a:cubicBezTo>
                <a:lnTo>
                  <a:pt x="98917" y="114801"/>
                </a:lnTo>
                <a:lnTo>
                  <a:pt x="347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9"/>
          <p:cNvSpPr/>
          <p:nvPr/>
        </p:nvSpPr>
        <p:spPr>
          <a:xfrm>
            <a:off x="5348363" y="2218559"/>
            <a:ext cx="867447" cy="1246776"/>
          </a:xfrm>
          <a:custGeom>
            <a:rect b="b" l="l" r="r" t="t"/>
            <a:pathLst>
              <a:path extrusionOk="0" h="113562" w="79011">
                <a:moveTo>
                  <a:pt x="15514" y="0"/>
                </a:moveTo>
                <a:cubicBezTo>
                  <a:pt x="14240" y="3774"/>
                  <a:pt x="14264" y="8084"/>
                  <a:pt x="14586" y="11954"/>
                </a:cubicBezTo>
                <a:cubicBezTo>
                  <a:pt x="14967" y="16478"/>
                  <a:pt x="15788" y="20872"/>
                  <a:pt x="18658" y="24491"/>
                </a:cubicBezTo>
                <a:cubicBezTo>
                  <a:pt x="21968" y="28658"/>
                  <a:pt x="26421" y="31944"/>
                  <a:pt x="29230" y="36493"/>
                </a:cubicBezTo>
                <a:cubicBezTo>
                  <a:pt x="31945" y="40886"/>
                  <a:pt x="32993" y="46030"/>
                  <a:pt x="28873" y="49649"/>
                </a:cubicBezTo>
                <a:cubicBezTo>
                  <a:pt x="24492" y="53495"/>
                  <a:pt x="9788" y="52661"/>
                  <a:pt x="13359" y="61877"/>
                </a:cubicBezTo>
                <a:cubicBezTo>
                  <a:pt x="14455" y="64710"/>
                  <a:pt x="17098" y="66603"/>
                  <a:pt x="19705" y="68151"/>
                </a:cubicBezTo>
                <a:cubicBezTo>
                  <a:pt x="25218" y="71449"/>
                  <a:pt x="31171" y="75628"/>
                  <a:pt x="34052" y="81582"/>
                </a:cubicBezTo>
                <a:cubicBezTo>
                  <a:pt x="36934" y="87547"/>
                  <a:pt x="32433" y="93559"/>
                  <a:pt x="26432" y="94952"/>
                </a:cubicBezTo>
                <a:cubicBezTo>
                  <a:pt x="22289" y="95905"/>
                  <a:pt x="17967" y="95464"/>
                  <a:pt x="13776" y="96000"/>
                </a:cubicBezTo>
                <a:cubicBezTo>
                  <a:pt x="9287" y="96560"/>
                  <a:pt x="5037" y="98869"/>
                  <a:pt x="2429" y="102656"/>
                </a:cubicBezTo>
                <a:cubicBezTo>
                  <a:pt x="132" y="105977"/>
                  <a:pt x="1" y="109716"/>
                  <a:pt x="941" y="113335"/>
                </a:cubicBezTo>
                <a:lnTo>
                  <a:pt x="79010" y="113562"/>
                </a:lnTo>
                <a:lnTo>
                  <a:pt x="1551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9"/>
          <p:cNvSpPr/>
          <p:nvPr/>
        </p:nvSpPr>
        <p:spPr>
          <a:xfrm>
            <a:off x="5086540" y="1159104"/>
            <a:ext cx="2873202" cy="2363610"/>
          </a:xfrm>
          <a:custGeom>
            <a:rect b="b" l="l" r="r" t="t"/>
            <a:pathLst>
              <a:path extrusionOk="0" h="215265" w="261676">
                <a:moveTo>
                  <a:pt x="233732" y="215265"/>
                </a:moveTo>
                <a:lnTo>
                  <a:pt x="3834" y="215265"/>
                </a:lnTo>
                <a:cubicBezTo>
                  <a:pt x="3858" y="203704"/>
                  <a:pt x="0" y="186213"/>
                  <a:pt x="7263" y="176819"/>
                </a:cubicBezTo>
                <a:cubicBezTo>
                  <a:pt x="15443" y="166235"/>
                  <a:pt x="29957" y="171224"/>
                  <a:pt x="39124" y="176998"/>
                </a:cubicBezTo>
                <a:cubicBezTo>
                  <a:pt x="45923" y="181284"/>
                  <a:pt x="55579" y="185463"/>
                  <a:pt x="63413" y="181844"/>
                </a:cubicBezTo>
                <a:cubicBezTo>
                  <a:pt x="72188" y="177796"/>
                  <a:pt x="75700" y="170473"/>
                  <a:pt x="76105" y="161675"/>
                </a:cubicBezTo>
                <a:cubicBezTo>
                  <a:pt x="76653" y="149649"/>
                  <a:pt x="75986" y="136291"/>
                  <a:pt x="81403" y="125194"/>
                </a:cubicBezTo>
                <a:cubicBezTo>
                  <a:pt x="88297" y="111085"/>
                  <a:pt x="99501" y="114645"/>
                  <a:pt x="111812" y="110049"/>
                </a:cubicBezTo>
                <a:cubicBezTo>
                  <a:pt x="120432" y="106847"/>
                  <a:pt x="119825" y="97310"/>
                  <a:pt x="121801" y="89630"/>
                </a:cubicBezTo>
                <a:cubicBezTo>
                  <a:pt x="126933" y="69771"/>
                  <a:pt x="120325" y="51006"/>
                  <a:pt x="129528" y="32230"/>
                </a:cubicBezTo>
                <a:cubicBezTo>
                  <a:pt x="144911" y="881"/>
                  <a:pt x="188667" y="0"/>
                  <a:pt x="205062" y="22312"/>
                </a:cubicBezTo>
                <a:cubicBezTo>
                  <a:pt x="220278" y="43017"/>
                  <a:pt x="219159" y="70687"/>
                  <a:pt x="217670" y="95059"/>
                </a:cubicBezTo>
                <a:cubicBezTo>
                  <a:pt x="216825" y="108978"/>
                  <a:pt x="214158" y="122777"/>
                  <a:pt x="215432" y="136779"/>
                </a:cubicBezTo>
                <a:cubicBezTo>
                  <a:pt x="216004" y="143137"/>
                  <a:pt x="217135" y="150388"/>
                  <a:pt x="221195" y="155579"/>
                </a:cubicBezTo>
                <a:cubicBezTo>
                  <a:pt x="226683" y="162580"/>
                  <a:pt x="238721" y="163234"/>
                  <a:pt x="245864" y="168676"/>
                </a:cubicBezTo>
                <a:cubicBezTo>
                  <a:pt x="261676" y="180737"/>
                  <a:pt x="259473" y="197643"/>
                  <a:pt x="259473" y="215265"/>
                </a:cubicBezTo>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9"/>
          <p:cNvSpPr/>
          <p:nvPr/>
        </p:nvSpPr>
        <p:spPr>
          <a:xfrm>
            <a:off x="6933824" y="1476347"/>
            <a:ext cx="396214" cy="499218"/>
          </a:xfrm>
          <a:custGeom>
            <a:rect b="b" l="l" r="r" t="t"/>
            <a:pathLst>
              <a:path extrusionOk="0" h="45471" w="36089">
                <a:moveTo>
                  <a:pt x="10883" y="1"/>
                </a:moveTo>
                <a:lnTo>
                  <a:pt x="6847" y="39077"/>
                </a:lnTo>
                <a:lnTo>
                  <a:pt x="5025" y="15324"/>
                </a:lnTo>
                <a:lnTo>
                  <a:pt x="1" y="45470"/>
                </a:lnTo>
                <a:lnTo>
                  <a:pt x="35636" y="44554"/>
                </a:lnTo>
                <a:cubicBezTo>
                  <a:pt x="35636" y="43184"/>
                  <a:pt x="36088" y="5730"/>
                  <a:pt x="36088" y="5727"/>
                </a:cubicBezTo>
                <a:lnTo>
                  <a:pt x="36088" y="5727"/>
                </a:lnTo>
                <a:lnTo>
                  <a:pt x="29695" y="33588"/>
                </a:lnTo>
                <a:lnTo>
                  <a:pt x="27861" y="16229"/>
                </a:lnTo>
                <a:lnTo>
                  <a:pt x="24206" y="37243"/>
                </a:lnTo>
                <a:lnTo>
                  <a:pt x="20551" y="2989"/>
                </a:lnTo>
                <a:lnTo>
                  <a:pt x="17360" y="36791"/>
                </a:lnTo>
                <a:lnTo>
                  <a:pt x="12788" y="19884"/>
                </a:lnTo>
                <a:lnTo>
                  <a:pt x="10966" y="31766"/>
                </a:lnTo>
                <a:lnTo>
                  <a:pt x="108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9"/>
          <p:cNvSpPr/>
          <p:nvPr/>
        </p:nvSpPr>
        <p:spPr>
          <a:xfrm>
            <a:off x="7121013" y="1877228"/>
            <a:ext cx="487119" cy="1679089"/>
          </a:xfrm>
          <a:custGeom>
            <a:rect b="b" l="l" r="r" t="t"/>
            <a:pathLst>
              <a:path extrusionOk="0" h="152939" w="44369">
                <a:moveTo>
                  <a:pt x="6201" y="0"/>
                </a:moveTo>
                <a:cubicBezTo>
                  <a:pt x="4031" y="0"/>
                  <a:pt x="1887" y="696"/>
                  <a:pt x="0" y="2325"/>
                </a:cubicBezTo>
                <a:cubicBezTo>
                  <a:pt x="2596" y="6635"/>
                  <a:pt x="1512" y="12993"/>
                  <a:pt x="2191" y="17636"/>
                </a:cubicBezTo>
                <a:cubicBezTo>
                  <a:pt x="4298" y="32174"/>
                  <a:pt x="5001" y="46354"/>
                  <a:pt x="5858" y="60998"/>
                </a:cubicBezTo>
                <a:cubicBezTo>
                  <a:pt x="6715" y="75393"/>
                  <a:pt x="5346" y="89764"/>
                  <a:pt x="5215" y="104182"/>
                </a:cubicBezTo>
                <a:cubicBezTo>
                  <a:pt x="5096" y="118422"/>
                  <a:pt x="4215" y="133769"/>
                  <a:pt x="631" y="147473"/>
                </a:cubicBezTo>
                <a:cubicBezTo>
                  <a:pt x="7632" y="149045"/>
                  <a:pt x="15228" y="148640"/>
                  <a:pt x="22360" y="149962"/>
                </a:cubicBezTo>
                <a:cubicBezTo>
                  <a:pt x="28635" y="151129"/>
                  <a:pt x="37576" y="150664"/>
                  <a:pt x="43291" y="152938"/>
                </a:cubicBezTo>
                <a:cubicBezTo>
                  <a:pt x="44369" y="146407"/>
                  <a:pt x="42371" y="144481"/>
                  <a:pt x="39064" y="144481"/>
                </a:cubicBezTo>
                <a:cubicBezTo>
                  <a:pt x="34313" y="144481"/>
                  <a:pt x="26861" y="148456"/>
                  <a:pt x="21950" y="148456"/>
                </a:cubicBezTo>
                <a:cubicBezTo>
                  <a:pt x="19288" y="148456"/>
                  <a:pt x="17373" y="147289"/>
                  <a:pt x="17038" y="143687"/>
                </a:cubicBezTo>
                <a:cubicBezTo>
                  <a:pt x="16133" y="133853"/>
                  <a:pt x="29766" y="131686"/>
                  <a:pt x="20812" y="120601"/>
                </a:cubicBezTo>
                <a:cubicBezTo>
                  <a:pt x="17812" y="116874"/>
                  <a:pt x="14335" y="116005"/>
                  <a:pt x="14669" y="110481"/>
                </a:cubicBezTo>
                <a:cubicBezTo>
                  <a:pt x="15074" y="103932"/>
                  <a:pt x="20122" y="104444"/>
                  <a:pt x="23206" y="100015"/>
                </a:cubicBezTo>
                <a:cubicBezTo>
                  <a:pt x="27778" y="93443"/>
                  <a:pt x="22622" y="88823"/>
                  <a:pt x="18991" y="83620"/>
                </a:cubicBezTo>
                <a:cubicBezTo>
                  <a:pt x="13907" y="76322"/>
                  <a:pt x="16252" y="72559"/>
                  <a:pt x="21384" y="66618"/>
                </a:cubicBezTo>
                <a:cubicBezTo>
                  <a:pt x="25765" y="61546"/>
                  <a:pt x="28230" y="57081"/>
                  <a:pt x="25670" y="50414"/>
                </a:cubicBezTo>
                <a:cubicBezTo>
                  <a:pt x="22598" y="42401"/>
                  <a:pt x="13835" y="39401"/>
                  <a:pt x="15538" y="29780"/>
                </a:cubicBezTo>
                <a:cubicBezTo>
                  <a:pt x="16681" y="23280"/>
                  <a:pt x="21229" y="19100"/>
                  <a:pt x="20169" y="12159"/>
                </a:cubicBezTo>
                <a:cubicBezTo>
                  <a:pt x="19253" y="6083"/>
                  <a:pt x="12613" y="0"/>
                  <a:pt x="62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9"/>
          <p:cNvSpPr/>
          <p:nvPr/>
        </p:nvSpPr>
        <p:spPr>
          <a:xfrm>
            <a:off x="7028330" y="1850275"/>
            <a:ext cx="525073" cy="1680945"/>
          </a:xfrm>
          <a:custGeom>
            <a:rect b="b" l="l" r="r" t="t"/>
            <a:pathLst>
              <a:path extrusionOk="0" h="153108" w="47826">
                <a:moveTo>
                  <a:pt x="6564" y="0"/>
                </a:moveTo>
                <a:cubicBezTo>
                  <a:pt x="4265" y="0"/>
                  <a:pt x="1997" y="690"/>
                  <a:pt x="1" y="2303"/>
                </a:cubicBezTo>
                <a:cubicBezTo>
                  <a:pt x="2787" y="6625"/>
                  <a:pt x="1668" y="12971"/>
                  <a:pt x="2394" y="17626"/>
                </a:cubicBezTo>
                <a:cubicBezTo>
                  <a:pt x="4704" y="32176"/>
                  <a:pt x="5490" y="46356"/>
                  <a:pt x="6466" y="61013"/>
                </a:cubicBezTo>
                <a:cubicBezTo>
                  <a:pt x="7430" y="75419"/>
                  <a:pt x="6025" y="89790"/>
                  <a:pt x="5942" y="104208"/>
                </a:cubicBezTo>
                <a:cubicBezTo>
                  <a:pt x="5859" y="118448"/>
                  <a:pt x="4978" y="133784"/>
                  <a:pt x="1215" y="147476"/>
                </a:cubicBezTo>
                <a:cubicBezTo>
                  <a:pt x="8680" y="149083"/>
                  <a:pt x="16777" y="148702"/>
                  <a:pt x="24385" y="150059"/>
                </a:cubicBezTo>
                <a:cubicBezTo>
                  <a:pt x="31076" y="151250"/>
                  <a:pt x="40601" y="150809"/>
                  <a:pt x="46697" y="153107"/>
                </a:cubicBezTo>
                <a:cubicBezTo>
                  <a:pt x="47826" y="146560"/>
                  <a:pt x="45675" y="144636"/>
                  <a:pt x="42133" y="144636"/>
                </a:cubicBezTo>
                <a:cubicBezTo>
                  <a:pt x="37082" y="144636"/>
                  <a:pt x="29203" y="148551"/>
                  <a:pt x="23980" y="148551"/>
                </a:cubicBezTo>
                <a:cubicBezTo>
                  <a:pt x="21125" y="148551"/>
                  <a:pt x="19064" y="147381"/>
                  <a:pt x="18694" y="143761"/>
                </a:cubicBezTo>
                <a:cubicBezTo>
                  <a:pt x="17682" y="133915"/>
                  <a:pt x="32207" y="131807"/>
                  <a:pt x="22635" y="120675"/>
                </a:cubicBezTo>
                <a:cubicBezTo>
                  <a:pt x="19408" y="116936"/>
                  <a:pt x="15705" y="116055"/>
                  <a:pt x="16038" y="110531"/>
                </a:cubicBezTo>
                <a:cubicBezTo>
                  <a:pt x="16443" y="103994"/>
                  <a:pt x="21825" y="104518"/>
                  <a:pt x="25099" y="100101"/>
                </a:cubicBezTo>
                <a:cubicBezTo>
                  <a:pt x="29957" y="93552"/>
                  <a:pt x="24432" y="88909"/>
                  <a:pt x="20539" y="83682"/>
                </a:cubicBezTo>
                <a:cubicBezTo>
                  <a:pt x="15098" y="76372"/>
                  <a:pt x="17586" y="72609"/>
                  <a:pt x="23027" y="66692"/>
                </a:cubicBezTo>
                <a:cubicBezTo>
                  <a:pt x="27695" y="61632"/>
                  <a:pt x="30290" y="57179"/>
                  <a:pt x="27540" y="50500"/>
                </a:cubicBezTo>
                <a:cubicBezTo>
                  <a:pt x="24242" y="42463"/>
                  <a:pt x="14884" y="39439"/>
                  <a:pt x="16669" y="29818"/>
                </a:cubicBezTo>
                <a:cubicBezTo>
                  <a:pt x="17860" y="23318"/>
                  <a:pt x="22682" y="19162"/>
                  <a:pt x="21539" y="12221"/>
                </a:cubicBezTo>
                <a:cubicBezTo>
                  <a:pt x="20532" y="6124"/>
                  <a:pt x="13412" y="0"/>
                  <a:pt x="65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9"/>
          <p:cNvSpPr/>
          <p:nvPr/>
        </p:nvSpPr>
        <p:spPr>
          <a:xfrm>
            <a:off x="6940489" y="1776958"/>
            <a:ext cx="487042" cy="1679100"/>
          </a:xfrm>
          <a:custGeom>
            <a:rect b="b" l="l" r="r" t="t"/>
            <a:pathLst>
              <a:path extrusionOk="0" h="152940" w="44362">
                <a:moveTo>
                  <a:pt x="6199" y="1"/>
                </a:moveTo>
                <a:cubicBezTo>
                  <a:pt x="4031" y="1"/>
                  <a:pt x="1888" y="697"/>
                  <a:pt x="1" y="2326"/>
                </a:cubicBezTo>
                <a:cubicBezTo>
                  <a:pt x="2596" y="6636"/>
                  <a:pt x="1513" y="12982"/>
                  <a:pt x="2191" y="17637"/>
                </a:cubicBezTo>
                <a:cubicBezTo>
                  <a:pt x="4299" y="32174"/>
                  <a:pt x="4989" y="46355"/>
                  <a:pt x="5859" y="60988"/>
                </a:cubicBezTo>
                <a:cubicBezTo>
                  <a:pt x="6704" y="75394"/>
                  <a:pt x="5335" y="89765"/>
                  <a:pt x="5216" y="104183"/>
                </a:cubicBezTo>
                <a:cubicBezTo>
                  <a:pt x="5085" y="118423"/>
                  <a:pt x="4204" y="133758"/>
                  <a:pt x="620" y="147462"/>
                </a:cubicBezTo>
                <a:cubicBezTo>
                  <a:pt x="7621" y="149046"/>
                  <a:pt x="15229" y="148641"/>
                  <a:pt x="22361" y="149963"/>
                </a:cubicBezTo>
                <a:cubicBezTo>
                  <a:pt x="28635" y="151130"/>
                  <a:pt x="37577" y="150665"/>
                  <a:pt x="43280" y="152939"/>
                </a:cubicBezTo>
                <a:cubicBezTo>
                  <a:pt x="44361" y="146408"/>
                  <a:pt x="42366" y="144482"/>
                  <a:pt x="39061" y="144482"/>
                </a:cubicBezTo>
                <a:cubicBezTo>
                  <a:pt x="34312" y="144482"/>
                  <a:pt x="26861" y="148457"/>
                  <a:pt x="21950" y="148457"/>
                </a:cubicBezTo>
                <a:cubicBezTo>
                  <a:pt x="19289" y="148457"/>
                  <a:pt x="17373" y="147290"/>
                  <a:pt x="17039" y="143688"/>
                </a:cubicBezTo>
                <a:cubicBezTo>
                  <a:pt x="16134" y="133854"/>
                  <a:pt x="29766" y="131687"/>
                  <a:pt x="20813" y="120602"/>
                </a:cubicBezTo>
                <a:cubicBezTo>
                  <a:pt x="17801" y="116863"/>
                  <a:pt x="14336" y="115994"/>
                  <a:pt x="14669" y="110470"/>
                </a:cubicBezTo>
                <a:cubicBezTo>
                  <a:pt x="15074" y="103933"/>
                  <a:pt x="20122" y="104445"/>
                  <a:pt x="23206" y="100016"/>
                </a:cubicBezTo>
                <a:cubicBezTo>
                  <a:pt x="27778" y="93444"/>
                  <a:pt x="22623" y="88824"/>
                  <a:pt x="18979" y="83609"/>
                </a:cubicBezTo>
                <a:cubicBezTo>
                  <a:pt x="13895" y="76323"/>
                  <a:pt x="16253" y="72560"/>
                  <a:pt x="21384" y="66619"/>
                </a:cubicBezTo>
                <a:cubicBezTo>
                  <a:pt x="25766" y="61535"/>
                  <a:pt x="28219" y="57082"/>
                  <a:pt x="25671" y="50415"/>
                </a:cubicBezTo>
                <a:cubicBezTo>
                  <a:pt x="22599" y="42390"/>
                  <a:pt x="13836" y="39402"/>
                  <a:pt x="15526" y="29769"/>
                </a:cubicBezTo>
                <a:cubicBezTo>
                  <a:pt x="16681" y="23269"/>
                  <a:pt x="21218" y="19101"/>
                  <a:pt x="20170" y="12160"/>
                </a:cubicBezTo>
                <a:cubicBezTo>
                  <a:pt x="19245" y="6084"/>
                  <a:pt x="12609" y="1"/>
                  <a:pt x="61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9"/>
          <p:cNvSpPr/>
          <p:nvPr/>
        </p:nvSpPr>
        <p:spPr>
          <a:xfrm>
            <a:off x="6506770" y="880878"/>
            <a:ext cx="268509" cy="584051"/>
          </a:xfrm>
          <a:custGeom>
            <a:rect b="b" l="l" r="r" t="t"/>
            <a:pathLst>
              <a:path extrusionOk="0" h="53198" w="24457">
                <a:moveTo>
                  <a:pt x="10664" y="1"/>
                </a:moveTo>
                <a:cubicBezTo>
                  <a:pt x="7865" y="1"/>
                  <a:pt x="5413" y="1400"/>
                  <a:pt x="4573" y="5030"/>
                </a:cubicBezTo>
                <a:cubicBezTo>
                  <a:pt x="3073" y="11519"/>
                  <a:pt x="9359" y="14103"/>
                  <a:pt x="11216" y="19413"/>
                </a:cubicBezTo>
                <a:cubicBezTo>
                  <a:pt x="14753" y="29485"/>
                  <a:pt x="1" y="32605"/>
                  <a:pt x="1965" y="43618"/>
                </a:cubicBezTo>
                <a:cubicBezTo>
                  <a:pt x="2910" y="48897"/>
                  <a:pt x="9192" y="53198"/>
                  <a:pt x="14240" y="53198"/>
                </a:cubicBezTo>
                <a:cubicBezTo>
                  <a:pt x="16889" y="53198"/>
                  <a:pt x="19197" y="52014"/>
                  <a:pt x="20218" y="49166"/>
                </a:cubicBezTo>
                <a:cubicBezTo>
                  <a:pt x="22742" y="42070"/>
                  <a:pt x="19682" y="32248"/>
                  <a:pt x="21754" y="24413"/>
                </a:cubicBezTo>
                <a:cubicBezTo>
                  <a:pt x="23361" y="18341"/>
                  <a:pt x="24456" y="10650"/>
                  <a:pt x="20491" y="5173"/>
                </a:cubicBezTo>
                <a:cubicBezTo>
                  <a:pt x="19956" y="4435"/>
                  <a:pt x="19289" y="3744"/>
                  <a:pt x="18527" y="3101"/>
                </a:cubicBezTo>
                <a:cubicBezTo>
                  <a:pt x="16323" y="1275"/>
                  <a:pt x="13335" y="1"/>
                  <a:pt x="106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9"/>
          <p:cNvSpPr/>
          <p:nvPr/>
        </p:nvSpPr>
        <p:spPr>
          <a:xfrm>
            <a:off x="6783371" y="1188516"/>
            <a:ext cx="183149" cy="413484"/>
          </a:xfrm>
          <a:custGeom>
            <a:rect b="b" l="l" r="r" t="t"/>
            <a:pathLst>
              <a:path extrusionOk="0" h="37662" w="16682">
                <a:moveTo>
                  <a:pt x="7264" y="0"/>
                </a:moveTo>
                <a:cubicBezTo>
                  <a:pt x="5357" y="0"/>
                  <a:pt x="3686" y="991"/>
                  <a:pt x="3108" y="3560"/>
                </a:cubicBezTo>
                <a:cubicBezTo>
                  <a:pt x="2084" y="8156"/>
                  <a:pt x="6382" y="9977"/>
                  <a:pt x="7644" y="13740"/>
                </a:cubicBezTo>
                <a:cubicBezTo>
                  <a:pt x="10061" y="20872"/>
                  <a:pt x="0" y="23074"/>
                  <a:pt x="1334" y="30873"/>
                </a:cubicBezTo>
                <a:cubicBezTo>
                  <a:pt x="1982" y="34613"/>
                  <a:pt x="6266" y="37662"/>
                  <a:pt x="9709" y="37662"/>
                </a:cubicBezTo>
                <a:cubicBezTo>
                  <a:pt x="11516" y="37662"/>
                  <a:pt x="13091" y="36822"/>
                  <a:pt x="13788" y="34802"/>
                </a:cubicBezTo>
                <a:cubicBezTo>
                  <a:pt x="15514" y="29777"/>
                  <a:pt x="13431" y="22824"/>
                  <a:pt x="14836" y="17276"/>
                </a:cubicBezTo>
                <a:cubicBezTo>
                  <a:pt x="15931" y="12990"/>
                  <a:pt x="16681" y="7537"/>
                  <a:pt x="13978" y="3655"/>
                </a:cubicBezTo>
                <a:cubicBezTo>
                  <a:pt x="13609" y="3143"/>
                  <a:pt x="13157" y="2643"/>
                  <a:pt x="12633" y="2203"/>
                </a:cubicBezTo>
                <a:cubicBezTo>
                  <a:pt x="11126" y="905"/>
                  <a:pt x="9087" y="0"/>
                  <a:pt x="7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9"/>
          <p:cNvSpPr/>
          <p:nvPr/>
        </p:nvSpPr>
        <p:spPr>
          <a:xfrm>
            <a:off x="6653305" y="1044726"/>
            <a:ext cx="11780" cy="705488"/>
          </a:xfrm>
          <a:custGeom>
            <a:rect b="b" l="l" r="r" t="t"/>
            <a:pathLst>
              <a:path extrusionOk="0" h="64259" w="1073">
                <a:moveTo>
                  <a:pt x="536" y="0"/>
                </a:moveTo>
                <a:cubicBezTo>
                  <a:pt x="239" y="0"/>
                  <a:pt x="1" y="429"/>
                  <a:pt x="1" y="953"/>
                </a:cubicBezTo>
                <a:lnTo>
                  <a:pt x="1" y="63306"/>
                </a:lnTo>
                <a:cubicBezTo>
                  <a:pt x="1" y="63829"/>
                  <a:pt x="239" y="64258"/>
                  <a:pt x="536" y="64258"/>
                </a:cubicBezTo>
                <a:cubicBezTo>
                  <a:pt x="822" y="64258"/>
                  <a:pt x="1072" y="63829"/>
                  <a:pt x="1072" y="63306"/>
                </a:cubicBezTo>
                <a:lnTo>
                  <a:pt x="1072" y="953"/>
                </a:lnTo>
                <a:cubicBezTo>
                  <a:pt x="1072" y="429"/>
                  <a:pt x="822" y="0"/>
                  <a:pt x="5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9"/>
          <p:cNvSpPr/>
          <p:nvPr/>
        </p:nvSpPr>
        <p:spPr>
          <a:xfrm>
            <a:off x="6897353" y="1308503"/>
            <a:ext cx="11517" cy="388244"/>
          </a:xfrm>
          <a:custGeom>
            <a:rect b="b" l="l" r="r" t="t"/>
            <a:pathLst>
              <a:path extrusionOk="0" h="35363" w="1049">
                <a:moveTo>
                  <a:pt x="525" y="1"/>
                </a:moveTo>
                <a:cubicBezTo>
                  <a:pt x="239" y="1"/>
                  <a:pt x="1" y="239"/>
                  <a:pt x="1" y="525"/>
                </a:cubicBezTo>
                <a:lnTo>
                  <a:pt x="1" y="34839"/>
                </a:lnTo>
                <a:cubicBezTo>
                  <a:pt x="1" y="35124"/>
                  <a:pt x="239" y="35362"/>
                  <a:pt x="525" y="35362"/>
                </a:cubicBezTo>
                <a:cubicBezTo>
                  <a:pt x="810" y="35362"/>
                  <a:pt x="1048" y="35124"/>
                  <a:pt x="1048" y="34839"/>
                </a:cubicBezTo>
                <a:lnTo>
                  <a:pt x="1048" y="525"/>
                </a:lnTo>
                <a:cubicBezTo>
                  <a:pt x="1048" y="239"/>
                  <a:pt x="810"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9"/>
          <p:cNvSpPr/>
          <p:nvPr/>
        </p:nvSpPr>
        <p:spPr>
          <a:xfrm>
            <a:off x="6211484" y="2921280"/>
            <a:ext cx="396346" cy="499086"/>
          </a:xfrm>
          <a:custGeom>
            <a:rect b="b" l="l" r="r" t="t"/>
            <a:pathLst>
              <a:path extrusionOk="0" h="45459" w="36101">
                <a:moveTo>
                  <a:pt x="25218" y="1"/>
                </a:moveTo>
                <a:lnTo>
                  <a:pt x="25135" y="31755"/>
                </a:lnTo>
                <a:lnTo>
                  <a:pt x="23301" y="19884"/>
                </a:lnTo>
                <a:lnTo>
                  <a:pt x="18741" y="36779"/>
                </a:lnTo>
                <a:lnTo>
                  <a:pt x="15538" y="2977"/>
                </a:lnTo>
                <a:lnTo>
                  <a:pt x="11883" y="37244"/>
                </a:lnTo>
                <a:lnTo>
                  <a:pt x="8228" y="16229"/>
                </a:lnTo>
                <a:lnTo>
                  <a:pt x="6406" y="33588"/>
                </a:lnTo>
                <a:lnTo>
                  <a:pt x="1" y="5716"/>
                </a:lnTo>
                <a:lnTo>
                  <a:pt x="1" y="5716"/>
                </a:lnTo>
                <a:cubicBezTo>
                  <a:pt x="1" y="5718"/>
                  <a:pt x="465" y="43185"/>
                  <a:pt x="465" y="44554"/>
                </a:cubicBezTo>
                <a:lnTo>
                  <a:pt x="36100" y="45459"/>
                </a:lnTo>
                <a:lnTo>
                  <a:pt x="31076" y="15312"/>
                </a:lnTo>
                <a:lnTo>
                  <a:pt x="29242" y="39065"/>
                </a:lnTo>
                <a:lnTo>
                  <a:pt x="252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9"/>
          <p:cNvSpPr/>
          <p:nvPr/>
        </p:nvSpPr>
        <p:spPr>
          <a:xfrm>
            <a:off x="7430286" y="2896183"/>
            <a:ext cx="396346" cy="549281"/>
          </a:xfrm>
          <a:custGeom>
            <a:rect b="b" l="l" r="r" t="t"/>
            <a:pathLst>
              <a:path extrusionOk="0" h="50031" w="36101">
                <a:moveTo>
                  <a:pt x="25218" y="1"/>
                </a:moveTo>
                <a:lnTo>
                  <a:pt x="25135" y="34958"/>
                </a:lnTo>
                <a:lnTo>
                  <a:pt x="23301" y="21885"/>
                </a:lnTo>
                <a:lnTo>
                  <a:pt x="18741" y="40482"/>
                </a:lnTo>
                <a:lnTo>
                  <a:pt x="15538" y="3275"/>
                </a:lnTo>
                <a:lnTo>
                  <a:pt x="11883" y="40982"/>
                </a:lnTo>
                <a:lnTo>
                  <a:pt x="8228" y="17860"/>
                </a:lnTo>
                <a:lnTo>
                  <a:pt x="6406" y="36958"/>
                </a:lnTo>
                <a:lnTo>
                  <a:pt x="0" y="6299"/>
                </a:lnTo>
                <a:lnTo>
                  <a:pt x="0" y="6299"/>
                </a:lnTo>
                <a:cubicBezTo>
                  <a:pt x="0" y="6302"/>
                  <a:pt x="465" y="47519"/>
                  <a:pt x="465" y="49031"/>
                </a:cubicBezTo>
                <a:lnTo>
                  <a:pt x="36100" y="50031"/>
                </a:lnTo>
                <a:lnTo>
                  <a:pt x="31076" y="16848"/>
                </a:lnTo>
                <a:lnTo>
                  <a:pt x="29242" y="42994"/>
                </a:lnTo>
                <a:lnTo>
                  <a:pt x="252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9"/>
          <p:cNvSpPr/>
          <p:nvPr/>
        </p:nvSpPr>
        <p:spPr>
          <a:xfrm>
            <a:off x="6594348" y="1643269"/>
            <a:ext cx="468247" cy="1725343"/>
          </a:xfrm>
          <a:custGeom>
            <a:rect b="b" l="l" r="r" t="t"/>
            <a:pathLst>
              <a:path extrusionOk="0" h="157152" w="42650">
                <a:moveTo>
                  <a:pt x="21325" y="1"/>
                </a:moveTo>
                <a:cubicBezTo>
                  <a:pt x="9597" y="1"/>
                  <a:pt x="1" y="9585"/>
                  <a:pt x="1" y="21313"/>
                </a:cubicBezTo>
                <a:lnTo>
                  <a:pt x="1" y="135827"/>
                </a:lnTo>
                <a:cubicBezTo>
                  <a:pt x="1" y="147555"/>
                  <a:pt x="9597" y="157151"/>
                  <a:pt x="21325" y="157151"/>
                </a:cubicBezTo>
                <a:cubicBezTo>
                  <a:pt x="33053" y="157151"/>
                  <a:pt x="42649" y="147555"/>
                  <a:pt x="42649" y="135827"/>
                </a:cubicBezTo>
                <a:lnTo>
                  <a:pt x="42649" y="21313"/>
                </a:lnTo>
                <a:cubicBezTo>
                  <a:pt x="42649" y="9585"/>
                  <a:pt x="33053" y="1"/>
                  <a:pt x="213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9"/>
          <p:cNvSpPr/>
          <p:nvPr/>
        </p:nvSpPr>
        <p:spPr>
          <a:xfrm>
            <a:off x="6022034" y="3075566"/>
            <a:ext cx="1734927" cy="406765"/>
          </a:xfrm>
          <a:custGeom>
            <a:rect b="b" l="l" r="r" t="t"/>
            <a:pathLst>
              <a:path extrusionOk="0" h="37050" w="158025">
                <a:moveTo>
                  <a:pt x="74213" y="1"/>
                </a:moveTo>
                <a:cubicBezTo>
                  <a:pt x="66865" y="1"/>
                  <a:pt x="59611" y="2589"/>
                  <a:pt x="54083" y="7939"/>
                </a:cubicBezTo>
                <a:cubicBezTo>
                  <a:pt x="44944" y="16776"/>
                  <a:pt x="41253" y="29933"/>
                  <a:pt x="27074" y="29933"/>
                </a:cubicBezTo>
                <a:cubicBezTo>
                  <a:pt x="26125" y="29933"/>
                  <a:pt x="25128" y="29874"/>
                  <a:pt x="24079" y="29751"/>
                </a:cubicBezTo>
                <a:cubicBezTo>
                  <a:pt x="21838" y="29489"/>
                  <a:pt x="15115" y="27767"/>
                  <a:pt x="9747" y="27767"/>
                </a:cubicBezTo>
                <a:cubicBezTo>
                  <a:pt x="4133" y="27767"/>
                  <a:pt x="0" y="29649"/>
                  <a:pt x="4017" y="37049"/>
                </a:cubicBezTo>
                <a:lnTo>
                  <a:pt x="158024" y="35811"/>
                </a:lnTo>
                <a:cubicBezTo>
                  <a:pt x="156774" y="25798"/>
                  <a:pt x="155298" y="9820"/>
                  <a:pt x="143213" y="7129"/>
                </a:cubicBezTo>
                <a:cubicBezTo>
                  <a:pt x="142219" y="6908"/>
                  <a:pt x="141239" y="6807"/>
                  <a:pt x="140272" y="6807"/>
                </a:cubicBezTo>
                <a:cubicBezTo>
                  <a:pt x="131183" y="6807"/>
                  <a:pt x="123195" y="15739"/>
                  <a:pt x="114769" y="18107"/>
                </a:cubicBezTo>
                <a:cubicBezTo>
                  <a:pt x="113488" y="18465"/>
                  <a:pt x="112303" y="18628"/>
                  <a:pt x="111194" y="18628"/>
                </a:cubicBezTo>
                <a:cubicBezTo>
                  <a:pt x="104683" y="18628"/>
                  <a:pt x="100816" y="13015"/>
                  <a:pt x="95933" y="8498"/>
                </a:cubicBezTo>
                <a:cubicBezTo>
                  <a:pt x="89878" y="2902"/>
                  <a:pt x="81993" y="1"/>
                  <a:pt x="742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9"/>
          <p:cNvSpPr/>
          <p:nvPr/>
        </p:nvSpPr>
        <p:spPr>
          <a:xfrm>
            <a:off x="6471089" y="2869647"/>
            <a:ext cx="393854" cy="61580"/>
          </a:xfrm>
          <a:custGeom>
            <a:rect b="b" l="l" r="r" t="t"/>
            <a:pathLst>
              <a:path extrusionOk="0" h="5609" w="35874">
                <a:moveTo>
                  <a:pt x="2024" y="1"/>
                </a:moveTo>
                <a:cubicBezTo>
                  <a:pt x="905" y="1"/>
                  <a:pt x="0" y="918"/>
                  <a:pt x="0" y="2037"/>
                </a:cubicBezTo>
                <a:lnTo>
                  <a:pt x="0" y="3585"/>
                </a:lnTo>
                <a:cubicBezTo>
                  <a:pt x="0" y="4704"/>
                  <a:pt x="905" y="5609"/>
                  <a:pt x="2024" y="5609"/>
                </a:cubicBezTo>
                <a:lnTo>
                  <a:pt x="33838" y="5609"/>
                </a:lnTo>
                <a:cubicBezTo>
                  <a:pt x="34957" y="5609"/>
                  <a:pt x="35874" y="4704"/>
                  <a:pt x="35874" y="3585"/>
                </a:cubicBezTo>
                <a:lnTo>
                  <a:pt x="35874" y="2037"/>
                </a:lnTo>
                <a:cubicBezTo>
                  <a:pt x="35874" y="918"/>
                  <a:pt x="34957" y="1"/>
                  <a:pt x="338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9"/>
          <p:cNvSpPr/>
          <p:nvPr/>
        </p:nvSpPr>
        <p:spPr>
          <a:xfrm>
            <a:off x="5794893" y="3214744"/>
            <a:ext cx="393854" cy="61712"/>
          </a:xfrm>
          <a:custGeom>
            <a:rect b="b" l="l" r="r" t="t"/>
            <a:pathLst>
              <a:path extrusionOk="0" h="5621" w="35874">
                <a:moveTo>
                  <a:pt x="2024" y="0"/>
                </a:moveTo>
                <a:cubicBezTo>
                  <a:pt x="917" y="0"/>
                  <a:pt x="0" y="917"/>
                  <a:pt x="0" y="2036"/>
                </a:cubicBezTo>
                <a:lnTo>
                  <a:pt x="0" y="3584"/>
                </a:lnTo>
                <a:cubicBezTo>
                  <a:pt x="0" y="4703"/>
                  <a:pt x="917" y="5620"/>
                  <a:pt x="2024" y="5620"/>
                </a:cubicBezTo>
                <a:lnTo>
                  <a:pt x="33838" y="5620"/>
                </a:lnTo>
                <a:cubicBezTo>
                  <a:pt x="34957" y="5620"/>
                  <a:pt x="35874" y="4703"/>
                  <a:pt x="35874" y="3584"/>
                </a:cubicBezTo>
                <a:lnTo>
                  <a:pt x="35874" y="2036"/>
                </a:lnTo>
                <a:cubicBezTo>
                  <a:pt x="35874" y="917"/>
                  <a:pt x="34957" y="0"/>
                  <a:pt x="338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9"/>
          <p:cNvSpPr/>
          <p:nvPr/>
        </p:nvSpPr>
        <p:spPr>
          <a:xfrm>
            <a:off x="8013679" y="2933928"/>
            <a:ext cx="661825" cy="504356"/>
          </a:xfrm>
          <a:custGeom>
            <a:rect b="b" l="l" r="r" t="t"/>
            <a:pathLst>
              <a:path extrusionOk="0" h="45939" w="60282">
                <a:moveTo>
                  <a:pt x="32528" y="16423"/>
                </a:moveTo>
                <a:cubicBezTo>
                  <a:pt x="32933" y="16542"/>
                  <a:pt x="33349" y="16661"/>
                  <a:pt x="33754" y="16804"/>
                </a:cubicBezTo>
                <a:cubicBezTo>
                  <a:pt x="33850" y="17327"/>
                  <a:pt x="33909" y="17863"/>
                  <a:pt x="33850" y="18399"/>
                </a:cubicBezTo>
                <a:cubicBezTo>
                  <a:pt x="33802" y="18804"/>
                  <a:pt x="33671" y="19185"/>
                  <a:pt x="33540" y="19566"/>
                </a:cubicBezTo>
                <a:cubicBezTo>
                  <a:pt x="32766" y="19554"/>
                  <a:pt x="32504" y="19220"/>
                  <a:pt x="32468" y="18280"/>
                </a:cubicBezTo>
                <a:cubicBezTo>
                  <a:pt x="32445" y="17863"/>
                  <a:pt x="32468" y="17435"/>
                  <a:pt x="32492" y="17030"/>
                </a:cubicBezTo>
                <a:cubicBezTo>
                  <a:pt x="32504" y="16827"/>
                  <a:pt x="32516" y="16625"/>
                  <a:pt x="32528" y="16423"/>
                </a:cubicBezTo>
                <a:close/>
                <a:moveTo>
                  <a:pt x="24467" y="17351"/>
                </a:moveTo>
                <a:lnTo>
                  <a:pt x="24467" y="17351"/>
                </a:lnTo>
                <a:cubicBezTo>
                  <a:pt x="24336" y="18292"/>
                  <a:pt x="24336" y="19244"/>
                  <a:pt x="24551" y="20328"/>
                </a:cubicBezTo>
                <a:cubicBezTo>
                  <a:pt x="24598" y="20506"/>
                  <a:pt x="24670" y="20697"/>
                  <a:pt x="24729" y="20864"/>
                </a:cubicBezTo>
                <a:cubicBezTo>
                  <a:pt x="24836" y="21125"/>
                  <a:pt x="24944" y="21387"/>
                  <a:pt x="24872" y="21530"/>
                </a:cubicBezTo>
                <a:cubicBezTo>
                  <a:pt x="24860" y="21566"/>
                  <a:pt x="24813" y="21614"/>
                  <a:pt x="24765" y="21649"/>
                </a:cubicBezTo>
                <a:cubicBezTo>
                  <a:pt x="24658" y="21506"/>
                  <a:pt x="24551" y="21375"/>
                  <a:pt x="24444" y="21233"/>
                </a:cubicBezTo>
                <a:cubicBezTo>
                  <a:pt x="24182" y="20911"/>
                  <a:pt x="23932" y="20613"/>
                  <a:pt x="23777" y="20268"/>
                </a:cubicBezTo>
                <a:cubicBezTo>
                  <a:pt x="23479" y="19637"/>
                  <a:pt x="23384" y="18839"/>
                  <a:pt x="23420" y="18066"/>
                </a:cubicBezTo>
                <a:cubicBezTo>
                  <a:pt x="23777" y="17792"/>
                  <a:pt x="24122" y="17565"/>
                  <a:pt x="24467" y="17351"/>
                </a:cubicBezTo>
                <a:close/>
                <a:moveTo>
                  <a:pt x="34302" y="16994"/>
                </a:moveTo>
                <a:cubicBezTo>
                  <a:pt x="34897" y="17208"/>
                  <a:pt x="35504" y="17458"/>
                  <a:pt x="36124" y="17708"/>
                </a:cubicBezTo>
                <a:cubicBezTo>
                  <a:pt x="36064" y="19006"/>
                  <a:pt x="35957" y="20304"/>
                  <a:pt x="35647" y="21483"/>
                </a:cubicBezTo>
                <a:cubicBezTo>
                  <a:pt x="35540" y="21887"/>
                  <a:pt x="35397" y="22221"/>
                  <a:pt x="35254" y="22507"/>
                </a:cubicBezTo>
                <a:cubicBezTo>
                  <a:pt x="34564" y="22471"/>
                  <a:pt x="34111" y="22316"/>
                  <a:pt x="33885" y="22018"/>
                </a:cubicBezTo>
                <a:cubicBezTo>
                  <a:pt x="33647" y="21733"/>
                  <a:pt x="33599" y="21268"/>
                  <a:pt x="33742" y="20613"/>
                </a:cubicBezTo>
                <a:cubicBezTo>
                  <a:pt x="33802" y="20340"/>
                  <a:pt x="33897" y="20078"/>
                  <a:pt x="34004" y="19792"/>
                </a:cubicBezTo>
                <a:cubicBezTo>
                  <a:pt x="34147" y="19363"/>
                  <a:pt x="34302" y="18935"/>
                  <a:pt x="34361" y="18458"/>
                </a:cubicBezTo>
                <a:cubicBezTo>
                  <a:pt x="34409" y="17958"/>
                  <a:pt x="34373" y="17470"/>
                  <a:pt x="34302" y="16994"/>
                </a:cubicBezTo>
                <a:close/>
                <a:moveTo>
                  <a:pt x="30218" y="15994"/>
                </a:moveTo>
                <a:cubicBezTo>
                  <a:pt x="30813" y="16042"/>
                  <a:pt x="31409" y="16149"/>
                  <a:pt x="32016" y="16292"/>
                </a:cubicBezTo>
                <a:cubicBezTo>
                  <a:pt x="32016" y="16530"/>
                  <a:pt x="32004" y="16756"/>
                  <a:pt x="31980" y="16994"/>
                </a:cubicBezTo>
                <a:cubicBezTo>
                  <a:pt x="31956" y="17423"/>
                  <a:pt x="31933" y="17851"/>
                  <a:pt x="31956" y="18304"/>
                </a:cubicBezTo>
                <a:cubicBezTo>
                  <a:pt x="31980" y="19089"/>
                  <a:pt x="32195" y="19959"/>
                  <a:pt x="33361" y="20066"/>
                </a:cubicBezTo>
                <a:cubicBezTo>
                  <a:pt x="33314" y="20209"/>
                  <a:pt x="33278" y="20363"/>
                  <a:pt x="33242" y="20506"/>
                </a:cubicBezTo>
                <a:cubicBezTo>
                  <a:pt x="33064" y="21328"/>
                  <a:pt x="33147" y="21923"/>
                  <a:pt x="33480" y="22340"/>
                </a:cubicBezTo>
                <a:cubicBezTo>
                  <a:pt x="33778" y="22709"/>
                  <a:pt x="34254" y="22923"/>
                  <a:pt x="34945" y="22995"/>
                </a:cubicBezTo>
                <a:cubicBezTo>
                  <a:pt x="34742" y="23292"/>
                  <a:pt x="34504" y="23542"/>
                  <a:pt x="34254" y="23816"/>
                </a:cubicBezTo>
                <a:cubicBezTo>
                  <a:pt x="33933" y="24162"/>
                  <a:pt x="33611" y="24519"/>
                  <a:pt x="33278" y="25007"/>
                </a:cubicBezTo>
                <a:cubicBezTo>
                  <a:pt x="33266" y="25031"/>
                  <a:pt x="33254" y="25055"/>
                  <a:pt x="33242" y="25078"/>
                </a:cubicBezTo>
                <a:cubicBezTo>
                  <a:pt x="33228" y="25076"/>
                  <a:pt x="33215" y="25075"/>
                  <a:pt x="33201" y="25075"/>
                </a:cubicBezTo>
                <a:cubicBezTo>
                  <a:pt x="33132" y="25075"/>
                  <a:pt x="33066" y="25100"/>
                  <a:pt x="33016" y="25150"/>
                </a:cubicBezTo>
                <a:cubicBezTo>
                  <a:pt x="32854" y="25320"/>
                  <a:pt x="32650" y="25405"/>
                  <a:pt x="32399" y="25405"/>
                </a:cubicBezTo>
                <a:cubicBezTo>
                  <a:pt x="32299" y="25405"/>
                  <a:pt x="32191" y="25391"/>
                  <a:pt x="32075" y="25364"/>
                </a:cubicBezTo>
                <a:cubicBezTo>
                  <a:pt x="31206" y="25174"/>
                  <a:pt x="30290" y="24304"/>
                  <a:pt x="30111" y="23709"/>
                </a:cubicBezTo>
                <a:cubicBezTo>
                  <a:pt x="29897" y="23054"/>
                  <a:pt x="30040" y="22364"/>
                  <a:pt x="30194" y="21626"/>
                </a:cubicBezTo>
                <a:cubicBezTo>
                  <a:pt x="30278" y="21245"/>
                  <a:pt x="30361" y="20840"/>
                  <a:pt x="30397" y="20435"/>
                </a:cubicBezTo>
                <a:cubicBezTo>
                  <a:pt x="30480" y="19232"/>
                  <a:pt x="30516" y="17458"/>
                  <a:pt x="30218" y="15994"/>
                </a:cubicBezTo>
                <a:close/>
                <a:moveTo>
                  <a:pt x="22908" y="18470"/>
                </a:moveTo>
                <a:cubicBezTo>
                  <a:pt x="22920" y="19209"/>
                  <a:pt x="23051" y="19923"/>
                  <a:pt x="23312" y="20483"/>
                </a:cubicBezTo>
                <a:cubicBezTo>
                  <a:pt x="23491" y="20887"/>
                  <a:pt x="23777" y="21233"/>
                  <a:pt x="24051" y="21566"/>
                </a:cubicBezTo>
                <a:cubicBezTo>
                  <a:pt x="24170" y="21697"/>
                  <a:pt x="24277" y="21840"/>
                  <a:pt x="24372" y="21983"/>
                </a:cubicBezTo>
                <a:cubicBezTo>
                  <a:pt x="24372" y="22018"/>
                  <a:pt x="24372" y="22054"/>
                  <a:pt x="24384" y="22090"/>
                </a:cubicBezTo>
                <a:cubicBezTo>
                  <a:pt x="24420" y="22161"/>
                  <a:pt x="24479" y="22209"/>
                  <a:pt x="24551" y="22233"/>
                </a:cubicBezTo>
                <a:cubicBezTo>
                  <a:pt x="24670" y="22423"/>
                  <a:pt x="24777" y="22614"/>
                  <a:pt x="24836" y="22840"/>
                </a:cubicBezTo>
                <a:cubicBezTo>
                  <a:pt x="24967" y="23316"/>
                  <a:pt x="24884" y="23792"/>
                  <a:pt x="24586" y="24245"/>
                </a:cubicBezTo>
                <a:cubicBezTo>
                  <a:pt x="24182" y="24876"/>
                  <a:pt x="23384" y="25388"/>
                  <a:pt x="22574" y="25555"/>
                </a:cubicBezTo>
                <a:cubicBezTo>
                  <a:pt x="22336" y="25388"/>
                  <a:pt x="22110" y="25209"/>
                  <a:pt x="21884" y="24995"/>
                </a:cubicBezTo>
                <a:cubicBezTo>
                  <a:pt x="21407" y="24554"/>
                  <a:pt x="20776" y="22745"/>
                  <a:pt x="20360" y="20887"/>
                </a:cubicBezTo>
                <a:cubicBezTo>
                  <a:pt x="21015" y="20221"/>
                  <a:pt x="21681" y="19554"/>
                  <a:pt x="22360" y="18947"/>
                </a:cubicBezTo>
                <a:cubicBezTo>
                  <a:pt x="22539" y="18780"/>
                  <a:pt x="22717" y="18625"/>
                  <a:pt x="22908" y="18470"/>
                </a:cubicBezTo>
                <a:close/>
                <a:moveTo>
                  <a:pt x="36636" y="17911"/>
                </a:moveTo>
                <a:cubicBezTo>
                  <a:pt x="37231" y="18161"/>
                  <a:pt x="37850" y="18423"/>
                  <a:pt x="38469" y="18685"/>
                </a:cubicBezTo>
                <a:cubicBezTo>
                  <a:pt x="38529" y="18708"/>
                  <a:pt x="38588" y="18720"/>
                  <a:pt x="38648" y="18744"/>
                </a:cubicBezTo>
                <a:cubicBezTo>
                  <a:pt x="38088" y="19613"/>
                  <a:pt x="37624" y="20566"/>
                  <a:pt x="37279" y="21566"/>
                </a:cubicBezTo>
                <a:cubicBezTo>
                  <a:pt x="36695" y="23245"/>
                  <a:pt x="36064" y="24828"/>
                  <a:pt x="34695" y="25709"/>
                </a:cubicBezTo>
                <a:cubicBezTo>
                  <a:pt x="34559" y="25800"/>
                  <a:pt x="34413" y="25901"/>
                  <a:pt x="34246" y="25901"/>
                </a:cubicBezTo>
                <a:cubicBezTo>
                  <a:pt x="34237" y="25901"/>
                  <a:pt x="34228" y="25900"/>
                  <a:pt x="34219" y="25900"/>
                </a:cubicBezTo>
                <a:cubicBezTo>
                  <a:pt x="33969" y="25900"/>
                  <a:pt x="33766" y="25650"/>
                  <a:pt x="33635" y="25400"/>
                </a:cubicBezTo>
                <a:cubicBezTo>
                  <a:pt x="33659" y="25364"/>
                  <a:pt x="33683" y="25328"/>
                  <a:pt x="33707" y="25305"/>
                </a:cubicBezTo>
                <a:cubicBezTo>
                  <a:pt x="34016" y="24840"/>
                  <a:pt x="34326" y="24495"/>
                  <a:pt x="34635" y="24162"/>
                </a:cubicBezTo>
                <a:cubicBezTo>
                  <a:pt x="34957" y="23816"/>
                  <a:pt x="35266" y="23459"/>
                  <a:pt x="35540" y="23019"/>
                </a:cubicBezTo>
                <a:lnTo>
                  <a:pt x="35635" y="23019"/>
                </a:lnTo>
                <a:cubicBezTo>
                  <a:pt x="35778" y="23019"/>
                  <a:pt x="35885" y="22899"/>
                  <a:pt x="35885" y="22769"/>
                </a:cubicBezTo>
                <a:cubicBezTo>
                  <a:pt x="35885" y="22685"/>
                  <a:pt x="35850" y="22614"/>
                  <a:pt x="35790" y="22566"/>
                </a:cubicBezTo>
                <a:cubicBezTo>
                  <a:pt x="35921" y="22292"/>
                  <a:pt x="36040" y="21983"/>
                  <a:pt x="36136" y="21614"/>
                </a:cubicBezTo>
                <a:cubicBezTo>
                  <a:pt x="36445" y="20447"/>
                  <a:pt x="36564" y="19185"/>
                  <a:pt x="36636" y="17911"/>
                </a:cubicBezTo>
                <a:close/>
                <a:moveTo>
                  <a:pt x="19919" y="21328"/>
                </a:moveTo>
                <a:cubicBezTo>
                  <a:pt x="20360" y="23161"/>
                  <a:pt x="21003" y="24864"/>
                  <a:pt x="21527" y="25364"/>
                </a:cubicBezTo>
                <a:cubicBezTo>
                  <a:pt x="21753" y="25578"/>
                  <a:pt x="21991" y="25769"/>
                  <a:pt x="22217" y="25924"/>
                </a:cubicBezTo>
                <a:cubicBezTo>
                  <a:pt x="22253" y="26031"/>
                  <a:pt x="22348" y="26090"/>
                  <a:pt x="22455" y="26090"/>
                </a:cubicBezTo>
                <a:lnTo>
                  <a:pt x="22467" y="26090"/>
                </a:lnTo>
                <a:cubicBezTo>
                  <a:pt x="23015" y="26424"/>
                  <a:pt x="23574" y="26638"/>
                  <a:pt x="24146" y="26769"/>
                </a:cubicBezTo>
                <a:cubicBezTo>
                  <a:pt x="23671" y="27173"/>
                  <a:pt x="23248" y="27371"/>
                  <a:pt x="22854" y="27371"/>
                </a:cubicBezTo>
                <a:cubicBezTo>
                  <a:pt x="22784" y="27371"/>
                  <a:pt x="22714" y="27365"/>
                  <a:pt x="22646" y="27352"/>
                </a:cubicBezTo>
                <a:cubicBezTo>
                  <a:pt x="21646" y="27162"/>
                  <a:pt x="20919" y="25590"/>
                  <a:pt x="20217" y="24066"/>
                </a:cubicBezTo>
                <a:cubicBezTo>
                  <a:pt x="19883" y="23340"/>
                  <a:pt x="19562" y="22638"/>
                  <a:pt x="19217" y="22066"/>
                </a:cubicBezTo>
                <a:cubicBezTo>
                  <a:pt x="19443" y="21828"/>
                  <a:pt x="19681" y="21578"/>
                  <a:pt x="19919" y="21328"/>
                </a:cubicBezTo>
                <a:close/>
                <a:moveTo>
                  <a:pt x="29247" y="15948"/>
                </a:moveTo>
                <a:cubicBezTo>
                  <a:pt x="29392" y="15948"/>
                  <a:pt x="29537" y="15951"/>
                  <a:pt x="29682" y="15958"/>
                </a:cubicBezTo>
                <a:cubicBezTo>
                  <a:pt x="30028" y="17554"/>
                  <a:pt x="29932" y="19601"/>
                  <a:pt x="29885" y="20399"/>
                </a:cubicBezTo>
                <a:cubicBezTo>
                  <a:pt x="29861" y="20768"/>
                  <a:pt x="29778" y="21137"/>
                  <a:pt x="29694" y="21518"/>
                </a:cubicBezTo>
                <a:cubicBezTo>
                  <a:pt x="29539" y="22292"/>
                  <a:pt x="29373" y="23078"/>
                  <a:pt x="29611" y="23864"/>
                </a:cubicBezTo>
                <a:cubicBezTo>
                  <a:pt x="29873" y="24685"/>
                  <a:pt x="30992" y="25638"/>
                  <a:pt x="31956" y="25864"/>
                </a:cubicBezTo>
                <a:cubicBezTo>
                  <a:pt x="32111" y="25900"/>
                  <a:pt x="32254" y="25924"/>
                  <a:pt x="32397" y="25924"/>
                </a:cubicBezTo>
                <a:cubicBezTo>
                  <a:pt x="32528" y="25924"/>
                  <a:pt x="32647" y="25900"/>
                  <a:pt x="32766" y="25864"/>
                </a:cubicBezTo>
                <a:lnTo>
                  <a:pt x="32766" y="25864"/>
                </a:lnTo>
                <a:cubicBezTo>
                  <a:pt x="32266" y="26793"/>
                  <a:pt x="32087" y="27531"/>
                  <a:pt x="32040" y="28305"/>
                </a:cubicBezTo>
                <a:cubicBezTo>
                  <a:pt x="31956" y="28353"/>
                  <a:pt x="31897" y="28424"/>
                  <a:pt x="31873" y="28519"/>
                </a:cubicBezTo>
                <a:cubicBezTo>
                  <a:pt x="31361" y="27293"/>
                  <a:pt x="30301" y="26745"/>
                  <a:pt x="27539" y="26590"/>
                </a:cubicBezTo>
                <a:cubicBezTo>
                  <a:pt x="27313" y="26579"/>
                  <a:pt x="27087" y="26567"/>
                  <a:pt x="26861" y="26555"/>
                </a:cubicBezTo>
                <a:cubicBezTo>
                  <a:pt x="25515" y="26495"/>
                  <a:pt x="24313" y="26436"/>
                  <a:pt x="23205" y="25912"/>
                </a:cubicBezTo>
                <a:cubicBezTo>
                  <a:pt x="23955" y="25638"/>
                  <a:pt x="24622" y="25138"/>
                  <a:pt x="25015" y="24519"/>
                </a:cubicBezTo>
                <a:cubicBezTo>
                  <a:pt x="25396" y="23947"/>
                  <a:pt x="25503" y="23316"/>
                  <a:pt x="25325" y="22697"/>
                </a:cubicBezTo>
                <a:cubicBezTo>
                  <a:pt x="25265" y="22471"/>
                  <a:pt x="25170" y="22268"/>
                  <a:pt x="25051" y="22066"/>
                </a:cubicBezTo>
                <a:cubicBezTo>
                  <a:pt x="25182" y="21983"/>
                  <a:pt x="25277" y="21876"/>
                  <a:pt x="25337" y="21745"/>
                </a:cubicBezTo>
                <a:cubicBezTo>
                  <a:pt x="25491" y="21399"/>
                  <a:pt x="25348" y="21030"/>
                  <a:pt x="25206" y="20673"/>
                </a:cubicBezTo>
                <a:cubicBezTo>
                  <a:pt x="25146" y="20518"/>
                  <a:pt x="25087" y="20363"/>
                  <a:pt x="25051" y="20221"/>
                </a:cubicBezTo>
                <a:cubicBezTo>
                  <a:pt x="24813" y="19054"/>
                  <a:pt x="24836" y="18042"/>
                  <a:pt x="25039" y="17030"/>
                </a:cubicBezTo>
                <a:cubicBezTo>
                  <a:pt x="26473" y="16264"/>
                  <a:pt x="27858" y="15948"/>
                  <a:pt x="29247" y="15948"/>
                </a:cubicBezTo>
                <a:close/>
                <a:moveTo>
                  <a:pt x="43891" y="0"/>
                </a:moveTo>
                <a:cubicBezTo>
                  <a:pt x="41378" y="0"/>
                  <a:pt x="37328" y="5936"/>
                  <a:pt x="34929" y="5936"/>
                </a:cubicBezTo>
                <a:cubicBezTo>
                  <a:pt x="34836" y="5936"/>
                  <a:pt x="34746" y="5928"/>
                  <a:pt x="34659" y="5909"/>
                </a:cubicBezTo>
                <a:cubicBezTo>
                  <a:pt x="31849" y="5323"/>
                  <a:pt x="30657" y="1803"/>
                  <a:pt x="28081" y="1803"/>
                </a:cubicBezTo>
                <a:cubicBezTo>
                  <a:pt x="27307" y="1803"/>
                  <a:pt x="26407" y="2121"/>
                  <a:pt x="25301" y="2933"/>
                </a:cubicBezTo>
                <a:cubicBezTo>
                  <a:pt x="22003" y="5362"/>
                  <a:pt x="24634" y="8838"/>
                  <a:pt x="22717" y="11350"/>
                </a:cubicBezTo>
                <a:cubicBezTo>
                  <a:pt x="22123" y="12135"/>
                  <a:pt x="21244" y="12435"/>
                  <a:pt x="20190" y="12435"/>
                </a:cubicBezTo>
                <a:cubicBezTo>
                  <a:pt x="16754" y="12435"/>
                  <a:pt x="11464" y="9245"/>
                  <a:pt x="8169" y="9245"/>
                </a:cubicBezTo>
                <a:cubicBezTo>
                  <a:pt x="7874" y="9245"/>
                  <a:pt x="7595" y="9271"/>
                  <a:pt x="7334" y="9326"/>
                </a:cubicBezTo>
                <a:cubicBezTo>
                  <a:pt x="250" y="10850"/>
                  <a:pt x="0" y="20733"/>
                  <a:pt x="4489" y="24912"/>
                </a:cubicBezTo>
                <a:cubicBezTo>
                  <a:pt x="6646" y="26915"/>
                  <a:pt x="8569" y="27712"/>
                  <a:pt x="10339" y="27712"/>
                </a:cubicBezTo>
                <a:cubicBezTo>
                  <a:pt x="13493" y="27712"/>
                  <a:pt x="16167" y="25184"/>
                  <a:pt x="18836" y="22447"/>
                </a:cubicBezTo>
                <a:cubicBezTo>
                  <a:pt x="19157" y="22983"/>
                  <a:pt x="19455" y="23638"/>
                  <a:pt x="19753" y="24281"/>
                </a:cubicBezTo>
                <a:cubicBezTo>
                  <a:pt x="20515" y="25924"/>
                  <a:pt x="21288" y="27626"/>
                  <a:pt x="22550" y="27852"/>
                </a:cubicBezTo>
                <a:cubicBezTo>
                  <a:pt x="22658" y="27876"/>
                  <a:pt x="22753" y="27888"/>
                  <a:pt x="22860" y="27888"/>
                </a:cubicBezTo>
                <a:cubicBezTo>
                  <a:pt x="23455" y="27888"/>
                  <a:pt x="24086" y="27555"/>
                  <a:pt x="24777" y="26900"/>
                </a:cubicBezTo>
                <a:cubicBezTo>
                  <a:pt x="25444" y="26995"/>
                  <a:pt x="26134" y="27031"/>
                  <a:pt x="26837" y="27067"/>
                </a:cubicBezTo>
                <a:cubicBezTo>
                  <a:pt x="27051" y="27079"/>
                  <a:pt x="27289" y="27079"/>
                  <a:pt x="27515" y="27102"/>
                </a:cubicBezTo>
                <a:cubicBezTo>
                  <a:pt x="31218" y="27305"/>
                  <a:pt x="31492" y="28019"/>
                  <a:pt x="31861" y="30900"/>
                </a:cubicBezTo>
                <a:cubicBezTo>
                  <a:pt x="32075" y="32615"/>
                  <a:pt x="31861" y="34508"/>
                  <a:pt x="31861" y="36246"/>
                </a:cubicBezTo>
                <a:cubicBezTo>
                  <a:pt x="31861" y="39294"/>
                  <a:pt x="31861" y="42342"/>
                  <a:pt x="31861" y="45390"/>
                </a:cubicBezTo>
                <a:cubicBezTo>
                  <a:pt x="31861" y="45628"/>
                  <a:pt x="31921" y="45926"/>
                  <a:pt x="32147" y="45938"/>
                </a:cubicBezTo>
                <a:cubicBezTo>
                  <a:pt x="32151" y="45938"/>
                  <a:pt x="32156" y="45938"/>
                  <a:pt x="32160" y="45938"/>
                </a:cubicBezTo>
                <a:cubicBezTo>
                  <a:pt x="32400" y="45938"/>
                  <a:pt x="32480" y="45612"/>
                  <a:pt x="32480" y="45378"/>
                </a:cubicBezTo>
                <a:lnTo>
                  <a:pt x="32528" y="34913"/>
                </a:lnTo>
                <a:cubicBezTo>
                  <a:pt x="32528" y="33163"/>
                  <a:pt x="32552" y="31424"/>
                  <a:pt x="32552" y="29674"/>
                </a:cubicBezTo>
                <a:cubicBezTo>
                  <a:pt x="32540" y="28293"/>
                  <a:pt x="32611" y="27114"/>
                  <a:pt x="33338" y="25888"/>
                </a:cubicBezTo>
                <a:cubicBezTo>
                  <a:pt x="33540" y="26174"/>
                  <a:pt x="33838" y="26400"/>
                  <a:pt x="34231" y="26412"/>
                </a:cubicBezTo>
                <a:cubicBezTo>
                  <a:pt x="34516" y="26412"/>
                  <a:pt x="34766" y="26269"/>
                  <a:pt x="34981" y="26138"/>
                </a:cubicBezTo>
                <a:cubicBezTo>
                  <a:pt x="36481" y="25162"/>
                  <a:pt x="37148" y="23507"/>
                  <a:pt x="37755" y="21733"/>
                </a:cubicBezTo>
                <a:cubicBezTo>
                  <a:pt x="38100" y="20733"/>
                  <a:pt x="38576" y="19792"/>
                  <a:pt x="39148" y="18935"/>
                </a:cubicBezTo>
                <a:cubicBezTo>
                  <a:pt x="40787" y="19529"/>
                  <a:pt x="42460" y="19818"/>
                  <a:pt x="44102" y="19818"/>
                </a:cubicBezTo>
                <a:cubicBezTo>
                  <a:pt x="48414" y="19818"/>
                  <a:pt x="52519" y="17826"/>
                  <a:pt x="55269" y="14137"/>
                </a:cubicBezTo>
                <a:cubicBezTo>
                  <a:pt x="60282" y="7445"/>
                  <a:pt x="55004" y="1447"/>
                  <a:pt x="48361" y="1447"/>
                </a:cubicBezTo>
                <a:cubicBezTo>
                  <a:pt x="47463" y="1447"/>
                  <a:pt x="46539" y="1557"/>
                  <a:pt x="45613" y="1790"/>
                </a:cubicBezTo>
                <a:cubicBezTo>
                  <a:pt x="45220" y="500"/>
                  <a:pt x="44620" y="0"/>
                  <a:pt x="438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9"/>
          <p:cNvSpPr/>
          <p:nvPr/>
        </p:nvSpPr>
        <p:spPr>
          <a:xfrm>
            <a:off x="6469519" y="2352106"/>
            <a:ext cx="431533" cy="328805"/>
          </a:xfrm>
          <a:custGeom>
            <a:rect b="b" l="l" r="r" t="t"/>
            <a:pathLst>
              <a:path extrusionOk="0" h="29949" w="39306">
                <a:moveTo>
                  <a:pt x="21206" y="10708"/>
                </a:moveTo>
                <a:cubicBezTo>
                  <a:pt x="21479" y="10779"/>
                  <a:pt x="21741" y="10863"/>
                  <a:pt x="22015" y="10958"/>
                </a:cubicBezTo>
                <a:cubicBezTo>
                  <a:pt x="22075" y="11303"/>
                  <a:pt x="22110" y="11648"/>
                  <a:pt x="22075" y="11994"/>
                </a:cubicBezTo>
                <a:cubicBezTo>
                  <a:pt x="22039" y="12256"/>
                  <a:pt x="21956" y="12518"/>
                  <a:pt x="21860" y="12756"/>
                </a:cubicBezTo>
                <a:cubicBezTo>
                  <a:pt x="21372" y="12744"/>
                  <a:pt x="21194" y="12530"/>
                  <a:pt x="21170" y="11922"/>
                </a:cubicBezTo>
                <a:cubicBezTo>
                  <a:pt x="21158" y="11648"/>
                  <a:pt x="21170" y="11363"/>
                  <a:pt x="21194" y="11101"/>
                </a:cubicBezTo>
                <a:cubicBezTo>
                  <a:pt x="21194" y="10970"/>
                  <a:pt x="21206" y="10839"/>
                  <a:pt x="21206" y="10708"/>
                </a:cubicBezTo>
                <a:close/>
                <a:moveTo>
                  <a:pt x="15955" y="11315"/>
                </a:moveTo>
                <a:lnTo>
                  <a:pt x="15955" y="11315"/>
                </a:lnTo>
                <a:cubicBezTo>
                  <a:pt x="15872" y="11922"/>
                  <a:pt x="15872" y="12553"/>
                  <a:pt x="16014" y="13256"/>
                </a:cubicBezTo>
                <a:cubicBezTo>
                  <a:pt x="16038" y="13375"/>
                  <a:pt x="16086" y="13494"/>
                  <a:pt x="16133" y="13601"/>
                </a:cubicBezTo>
                <a:cubicBezTo>
                  <a:pt x="16193" y="13768"/>
                  <a:pt x="16264" y="13946"/>
                  <a:pt x="16217" y="14042"/>
                </a:cubicBezTo>
                <a:cubicBezTo>
                  <a:pt x="16205" y="14065"/>
                  <a:pt x="16181" y="14089"/>
                  <a:pt x="16145" y="14113"/>
                </a:cubicBezTo>
                <a:cubicBezTo>
                  <a:pt x="16086" y="14018"/>
                  <a:pt x="16014" y="13934"/>
                  <a:pt x="15943" y="13851"/>
                </a:cubicBezTo>
                <a:cubicBezTo>
                  <a:pt x="15764" y="13637"/>
                  <a:pt x="15610" y="13434"/>
                  <a:pt x="15502" y="13220"/>
                </a:cubicBezTo>
                <a:cubicBezTo>
                  <a:pt x="15312" y="12803"/>
                  <a:pt x="15252" y="12280"/>
                  <a:pt x="15276" y="11779"/>
                </a:cubicBezTo>
                <a:cubicBezTo>
                  <a:pt x="15502" y="11601"/>
                  <a:pt x="15729" y="11446"/>
                  <a:pt x="15955" y="11315"/>
                </a:cubicBezTo>
                <a:close/>
                <a:moveTo>
                  <a:pt x="22372" y="11077"/>
                </a:moveTo>
                <a:lnTo>
                  <a:pt x="22372" y="11077"/>
                </a:lnTo>
                <a:cubicBezTo>
                  <a:pt x="22753" y="11220"/>
                  <a:pt x="23158" y="11375"/>
                  <a:pt x="23563" y="11541"/>
                </a:cubicBezTo>
                <a:cubicBezTo>
                  <a:pt x="23515" y="12399"/>
                  <a:pt x="23444" y="13244"/>
                  <a:pt x="23242" y="14006"/>
                </a:cubicBezTo>
                <a:cubicBezTo>
                  <a:pt x="23170" y="14268"/>
                  <a:pt x="23087" y="14482"/>
                  <a:pt x="22991" y="14673"/>
                </a:cubicBezTo>
                <a:cubicBezTo>
                  <a:pt x="22539" y="14649"/>
                  <a:pt x="22241" y="14542"/>
                  <a:pt x="22099" y="14363"/>
                </a:cubicBezTo>
                <a:cubicBezTo>
                  <a:pt x="21932" y="14173"/>
                  <a:pt x="21908" y="13863"/>
                  <a:pt x="22003" y="13446"/>
                </a:cubicBezTo>
                <a:cubicBezTo>
                  <a:pt x="22039" y="13268"/>
                  <a:pt x="22099" y="13089"/>
                  <a:pt x="22170" y="12899"/>
                </a:cubicBezTo>
                <a:cubicBezTo>
                  <a:pt x="22265" y="12625"/>
                  <a:pt x="22360" y="12351"/>
                  <a:pt x="22408" y="12029"/>
                </a:cubicBezTo>
                <a:cubicBezTo>
                  <a:pt x="22444" y="11708"/>
                  <a:pt x="22408" y="11387"/>
                  <a:pt x="22372" y="11077"/>
                </a:cubicBezTo>
                <a:close/>
                <a:moveTo>
                  <a:pt x="19705" y="10422"/>
                </a:moveTo>
                <a:cubicBezTo>
                  <a:pt x="20098" y="10458"/>
                  <a:pt x="20479" y="10529"/>
                  <a:pt x="20884" y="10625"/>
                </a:cubicBezTo>
                <a:cubicBezTo>
                  <a:pt x="20872" y="10779"/>
                  <a:pt x="20860" y="10922"/>
                  <a:pt x="20860" y="11077"/>
                </a:cubicBezTo>
                <a:cubicBezTo>
                  <a:pt x="20836" y="11351"/>
                  <a:pt x="20825" y="11637"/>
                  <a:pt x="20836" y="11934"/>
                </a:cubicBezTo>
                <a:cubicBezTo>
                  <a:pt x="20860" y="12446"/>
                  <a:pt x="20991" y="13006"/>
                  <a:pt x="21753" y="13077"/>
                </a:cubicBezTo>
                <a:cubicBezTo>
                  <a:pt x="21729" y="13172"/>
                  <a:pt x="21694" y="13268"/>
                  <a:pt x="21670" y="13375"/>
                </a:cubicBezTo>
                <a:cubicBezTo>
                  <a:pt x="21563" y="13899"/>
                  <a:pt x="21610" y="14292"/>
                  <a:pt x="21837" y="14566"/>
                </a:cubicBezTo>
                <a:cubicBezTo>
                  <a:pt x="22027" y="14804"/>
                  <a:pt x="22337" y="14947"/>
                  <a:pt x="22789" y="14994"/>
                </a:cubicBezTo>
                <a:cubicBezTo>
                  <a:pt x="22646" y="15185"/>
                  <a:pt x="22503" y="15351"/>
                  <a:pt x="22337" y="15530"/>
                </a:cubicBezTo>
                <a:cubicBezTo>
                  <a:pt x="22134" y="15756"/>
                  <a:pt x="21920" y="15994"/>
                  <a:pt x="21706" y="16304"/>
                </a:cubicBezTo>
                <a:cubicBezTo>
                  <a:pt x="21694" y="16328"/>
                  <a:pt x="21682" y="16340"/>
                  <a:pt x="21670" y="16351"/>
                </a:cubicBezTo>
                <a:cubicBezTo>
                  <a:pt x="21659" y="16349"/>
                  <a:pt x="21647" y="16347"/>
                  <a:pt x="21635" y="16347"/>
                </a:cubicBezTo>
                <a:cubicBezTo>
                  <a:pt x="21595" y="16347"/>
                  <a:pt x="21554" y="16363"/>
                  <a:pt x="21527" y="16399"/>
                </a:cubicBezTo>
                <a:cubicBezTo>
                  <a:pt x="21424" y="16511"/>
                  <a:pt x="21290" y="16567"/>
                  <a:pt x="21124" y="16567"/>
                </a:cubicBezTo>
                <a:cubicBezTo>
                  <a:pt x="21061" y="16567"/>
                  <a:pt x="20993" y="16558"/>
                  <a:pt x="20920" y="16542"/>
                </a:cubicBezTo>
                <a:cubicBezTo>
                  <a:pt x="20348" y="16411"/>
                  <a:pt x="19753" y="15839"/>
                  <a:pt x="19634" y="15458"/>
                </a:cubicBezTo>
                <a:cubicBezTo>
                  <a:pt x="19503" y="15030"/>
                  <a:pt x="19586" y="14577"/>
                  <a:pt x="19693" y="14101"/>
                </a:cubicBezTo>
                <a:cubicBezTo>
                  <a:pt x="19741" y="13851"/>
                  <a:pt x="19801" y="13589"/>
                  <a:pt x="19813" y="13327"/>
                </a:cubicBezTo>
                <a:cubicBezTo>
                  <a:pt x="19872" y="12541"/>
                  <a:pt x="19896" y="11387"/>
                  <a:pt x="19705" y="10422"/>
                </a:cubicBezTo>
                <a:close/>
                <a:moveTo>
                  <a:pt x="14931" y="12041"/>
                </a:moveTo>
                <a:cubicBezTo>
                  <a:pt x="14943" y="12530"/>
                  <a:pt x="15026" y="12982"/>
                  <a:pt x="15205" y="13351"/>
                </a:cubicBezTo>
                <a:cubicBezTo>
                  <a:pt x="15324" y="13613"/>
                  <a:pt x="15502" y="13839"/>
                  <a:pt x="15681" y="14054"/>
                </a:cubicBezTo>
                <a:cubicBezTo>
                  <a:pt x="15752" y="14149"/>
                  <a:pt x="15824" y="14244"/>
                  <a:pt x="15895" y="14327"/>
                </a:cubicBezTo>
                <a:cubicBezTo>
                  <a:pt x="15895" y="14351"/>
                  <a:pt x="15895" y="14375"/>
                  <a:pt x="15907" y="14399"/>
                </a:cubicBezTo>
                <a:cubicBezTo>
                  <a:pt x="15919" y="14446"/>
                  <a:pt x="15967" y="14482"/>
                  <a:pt x="16014" y="14494"/>
                </a:cubicBezTo>
                <a:cubicBezTo>
                  <a:pt x="16086" y="14613"/>
                  <a:pt x="16157" y="14744"/>
                  <a:pt x="16193" y="14887"/>
                </a:cubicBezTo>
                <a:cubicBezTo>
                  <a:pt x="16276" y="15197"/>
                  <a:pt x="16229" y="15506"/>
                  <a:pt x="16038" y="15804"/>
                </a:cubicBezTo>
                <a:cubicBezTo>
                  <a:pt x="15764" y="16220"/>
                  <a:pt x="15252" y="16554"/>
                  <a:pt x="14717" y="16661"/>
                </a:cubicBezTo>
                <a:cubicBezTo>
                  <a:pt x="14574" y="16554"/>
                  <a:pt x="14419" y="16435"/>
                  <a:pt x="14264" y="16292"/>
                </a:cubicBezTo>
                <a:cubicBezTo>
                  <a:pt x="13967" y="16006"/>
                  <a:pt x="13550" y="14827"/>
                  <a:pt x="13276" y="13613"/>
                </a:cubicBezTo>
                <a:cubicBezTo>
                  <a:pt x="13705" y="13184"/>
                  <a:pt x="14133" y="12756"/>
                  <a:pt x="14574" y="12351"/>
                </a:cubicBezTo>
                <a:cubicBezTo>
                  <a:pt x="14693" y="12244"/>
                  <a:pt x="14824" y="12149"/>
                  <a:pt x="14931" y="12041"/>
                </a:cubicBezTo>
                <a:close/>
                <a:moveTo>
                  <a:pt x="23884" y="11684"/>
                </a:moveTo>
                <a:cubicBezTo>
                  <a:pt x="24277" y="11839"/>
                  <a:pt x="24682" y="12006"/>
                  <a:pt x="25087" y="12184"/>
                </a:cubicBezTo>
                <a:cubicBezTo>
                  <a:pt x="25123" y="12196"/>
                  <a:pt x="25158" y="12208"/>
                  <a:pt x="25206" y="12220"/>
                </a:cubicBezTo>
                <a:cubicBezTo>
                  <a:pt x="24837" y="12791"/>
                  <a:pt x="24527" y="13411"/>
                  <a:pt x="24301" y="14065"/>
                </a:cubicBezTo>
                <a:cubicBezTo>
                  <a:pt x="23932" y="15161"/>
                  <a:pt x="23515" y="16185"/>
                  <a:pt x="22622" y="16756"/>
                </a:cubicBezTo>
                <a:cubicBezTo>
                  <a:pt x="22534" y="16822"/>
                  <a:pt x="22446" y="16889"/>
                  <a:pt x="22339" y="16889"/>
                </a:cubicBezTo>
                <a:cubicBezTo>
                  <a:pt x="22330" y="16889"/>
                  <a:pt x="22322" y="16888"/>
                  <a:pt x="22313" y="16887"/>
                </a:cubicBezTo>
                <a:cubicBezTo>
                  <a:pt x="22146" y="16887"/>
                  <a:pt x="22015" y="16721"/>
                  <a:pt x="21932" y="16554"/>
                </a:cubicBezTo>
                <a:cubicBezTo>
                  <a:pt x="21944" y="16542"/>
                  <a:pt x="21956" y="16518"/>
                  <a:pt x="21979" y="16494"/>
                </a:cubicBezTo>
                <a:cubicBezTo>
                  <a:pt x="22182" y="16197"/>
                  <a:pt x="22384" y="15970"/>
                  <a:pt x="22587" y="15756"/>
                </a:cubicBezTo>
                <a:cubicBezTo>
                  <a:pt x="22789" y="15518"/>
                  <a:pt x="22991" y="15304"/>
                  <a:pt x="23170" y="15006"/>
                </a:cubicBezTo>
                <a:lnTo>
                  <a:pt x="23242" y="15006"/>
                </a:lnTo>
                <a:cubicBezTo>
                  <a:pt x="23325" y="15006"/>
                  <a:pt x="23408" y="14935"/>
                  <a:pt x="23396" y="14839"/>
                </a:cubicBezTo>
                <a:cubicBezTo>
                  <a:pt x="23396" y="14792"/>
                  <a:pt x="23372" y="14744"/>
                  <a:pt x="23337" y="14708"/>
                </a:cubicBezTo>
                <a:cubicBezTo>
                  <a:pt x="23420" y="14530"/>
                  <a:pt x="23503" y="14327"/>
                  <a:pt x="23563" y="14089"/>
                </a:cubicBezTo>
                <a:cubicBezTo>
                  <a:pt x="23765" y="13327"/>
                  <a:pt x="23837" y="12506"/>
                  <a:pt x="23884" y="11684"/>
                </a:cubicBezTo>
                <a:close/>
                <a:moveTo>
                  <a:pt x="12990" y="13911"/>
                </a:moveTo>
                <a:cubicBezTo>
                  <a:pt x="13276" y="15101"/>
                  <a:pt x="13693" y="16209"/>
                  <a:pt x="14038" y="16542"/>
                </a:cubicBezTo>
                <a:cubicBezTo>
                  <a:pt x="14193" y="16673"/>
                  <a:pt x="14336" y="16804"/>
                  <a:pt x="14490" y="16899"/>
                </a:cubicBezTo>
                <a:cubicBezTo>
                  <a:pt x="14514" y="16971"/>
                  <a:pt x="14574" y="17006"/>
                  <a:pt x="14645" y="17006"/>
                </a:cubicBezTo>
                <a:lnTo>
                  <a:pt x="14657" y="17006"/>
                </a:lnTo>
                <a:cubicBezTo>
                  <a:pt x="15002" y="17233"/>
                  <a:pt x="15371" y="17363"/>
                  <a:pt x="15752" y="17459"/>
                </a:cubicBezTo>
                <a:cubicBezTo>
                  <a:pt x="15445" y="17717"/>
                  <a:pt x="15170" y="17843"/>
                  <a:pt x="14914" y="17843"/>
                </a:cubicBezTo>
                <a:cubicBezTo>
                  <a:pt x="14864" y="17843"/>
                  <a:pt x="14814" y="17838"/>
                  <a:pt x="14764" y="17828"/>
                </a:cubicBezTo>
                <a:cubicBezTo>
                  <a:pt x="14109" y="17709"/>
                  <a:pt x="13645" y="16685"/>
                  <a:pt x="13181" y="15685"/>
                </a:cubicBezTo>
                <a:cubicBezTo>
                  <a:pt x="12966" y="15220"/>
                  <a:pt x="12764" y="14756"/>
                  <a:pt x="12526" y="14387"/>
                </a:cubicBezTo>
                <a:cubicBezTo>
                  <a:pt x="12681" y="14232"/>
                  <a:pt x="12835" y="14065"/>
                  <a:pt x="12990" y="13911"/>
                </a:cubicBezTo>
                <a:close/>
                <a:moveTo>
                  <a:pt x="19128" y="10394"/>
                </a:moveTo>
                <a:cubicBezTo>
                  <a:pt x="19206" y="10394"/>
                  <a:pt x="19283" y="10396"/>
                  <a:pt x="19360" y="10398"/>
                </a:cubicBezTo>
                <a:cubicBezTo>
                  <a:pt x="19586" y="11446"/>
                  <a:pt x="19527" y="12780"/>
                  <a:pt x="19479" y="13303"/>
                </a:cubicBezTo>
                <a:cubicBezTo>
                  <a:pt x="19467" y="13542"/>
                  <a:pt x="19420" y="13780"/>
                  <a:pt x="19360" y="14030"/>
                </a:cubicBezTo>
                <a:cubicBezTo>
                  <a:pt x="19265" y="14530"/>
                  <a:pt x="19158" y="15054"/>
                  <a:pt x="19312" y="15566"/>
                </a:cubicBezTo>
                <a:cubicBezTo>
                  <a:pt x="19479" y="16101"/>
                  <a:pt x="20205" y="16721"/>
                  <a:pt x="20836" y="16863"/>
                </a:cubicBezTo>
                <a:cubicBezTo>
                  <a:pt x="20944" y="16887"/>
                  <a:pt x="21039" y="16899"/>
                  <a:pt x="21122" y="16899"/>
                </a:cubicBezTo>
                <a:cubicBezTo>
                  <a:pt x="21206" y="16899"/>
                  <a:pt x="21289" y="16887"/>
                  <a:pt x="21360" y="16863"/>
                </a:cubicBezTo>
                <a:lnTo>
                  <a:pt x="21360" y="16863"/>
                </a:lnTo>
                <a:cubicBezTo>
                  <a:pt x="21039" y="17471"/>
                  <a:pt x="20920" y="17959"/>
                  <a:pt x="20884" y="18459"/>
                </a:cubicBezTo>
                <a:cubicBezTo>
                  <a:pt x="20836" y="18483"/>
                  <a:pt x="20801" y="18530"/>
                  <a:pt x="20789" y="18590"/>
                </a:cubicBezTo>
                <a:cubicBezTo>
                  <a:pt x="20455" y="17792"/>
                  <a:pt x="19765" y="17435"/>
                  <a:pt x="17967" y="17328"/>
                </a:cubicBezTo>
                <a:cubicBezTo>
                  <a:pt x="17812" y="17328"/>
                  <a:pt x="17657" y="17316"/>
                  <a:pt x="17515" y="17316"/>
                </a:cubicBezTo>
                <a:cubicBezTo>
                  <a:pt x="16645" y="17268"/>
                  <a:pt x="15860" y="17233"/>
                  <a:pt x="15133" y="16887"/>
                </a:cubicBezTo>
                <a:cubicBezTo>
                  <a:pt x="15622" y="16709"/>
                  <a:pt x="16062" y="16387"/>
                  <a:pt x="16312" y="15994"/>
                </a:cubicBezTo>
                <a:cubicBezTo>
                  <a:pt x="16562" y="15613"/>
                  <a:pt x="16634" y="15208"/>
                  <a:pt x="16514" y="14804"/>
                </a:cubicBezTo>
                <a:cubicBezTo>
                  <a:pt x="16479" y="14649"/>
                  <a:pt x="16407" y="14518"/>
                  <a:pt x="16336" y="14387"/>
                </a:cubicBezTo>
                <a:cubicBezTo>
                  <a:pt x="16419" y="14327"/>
                  <a:pt x="16491" y="14256"/>
                  <a:pt x="16526" y="14173"/>
                </a:cubicBezTo>
                <a:cubicBezTo>
                  <a:pt x="16622" y="13946"/>
                  <a:pt x="16526" y="13708"/>
                  <a:pt x="16443" y="13482"/>
                </a:cubicBezTo>
                <a:cubicBezTo>
                  <a:pt x="16395" y="13375"/>
                  <a:pt x="16360" y="13280"/>
                  <a:pt x="16336" y="13184"/>
                </a:cubicBezTo>
                <a:cubicBezTo>
                  <a:pt x="16181" y="12422"/>
                  <a:pt x="16193" y="11768"/>
                  <a:pt x="16324" y="11101"/>
                </a:cubicBezTo>
                <a:cubicBezTo>
                  <a:pt x="17280" y="10595"/>
                  <a:pt x="18205" y="10394"/>
                  <a:pt x="19128" y="10394"/>
                </a:cubicBezTo>
                <a:close/>
                <a:moveTo>
                  <a:pt x="28625" y="0"/>
                </a:moveTo>
                <a:cubicBezTo>
                  <a:pt x="26989" y="0"/>
                  <a:pt x="24343" y="3868"/>
                  <a:pt x="22777" y="3868"/>
                </a:cubicBezTo>
                <a:cubicBezTo>
                  <a:pt x="22716" y="3868"/>
                  <a:pt x="22656" y="3862"/>
                  <a:pt x="22599" y="3850"/>
                </a:cubicBezTo>
                <a:cubicBezTo>
                  <a:pt x="20769" y="3475"/>
                  <a:pt x="19994" y="1181"/>
                  <a:pt x="18312" y="1181"/>
                </a:cubicBezTo>
                <a:cubicBezTo>
                  <a:pt x="17805" y="1181"/>
                  <a:pt x="17216" y="1389"/>
                  <a:pt x="16491" y="1921"/>
                </a:cubicBezTo>
                <a:cubicBezTo>
                  <a:pt x="14348" y="3493"/>
                  <a:pt x="16062" y="5767"/>
                  <a:pt x="14812" y="7398"/>
                </a:cubicBezTo>
                <a:cubicBezTo>
                  <a:pt x="14424" y="7911"/>
                  <a:pt x="13850" y="8108"/>
                  <a:pt x="13161" y="8108"/>
                </a:cubicBezTo>
                <a:cubicBezTo>
                  <a:pt x="10919" y="8108"/>
                  <a:pt x="7468" y="6025"/>
                  <a:pt x="5323" y="6025"/>
                </a:cubicBezTo>
                <a:cubicBezTo>
                  <a:pt x="5134" y="6025"/>
                  <a:pt x="4954" y="6041"/>
                  <a:pt x="4787" y="6076"/>
                </a:cubicBezTo>
                <a:cubicBezTo>
                  <a:pt x="167" y="7077"/>
                  <a:pt x="1" y="13518"/>
                  <a:pt x="2929" y="16244"/>
                </a:cubicBezTo>
                <a:cubicBezTo>
                  <a:pt x="4333" y="17550"/>
                  <a:pt x="5585" y="18069"/>
                  <a:pt x="6739" y="18069"/>
                </a:cubicBezTo>
                <a:cubicBezTo>
                  <a:pt x="8795" y="18069"/>
                  <a:pt x="10541" y="16421"/>
                  <a:pt x="12288" y="14637"/>
                </a:cubicBezTo>
                <a:cubicBezTo>
                  <a:pt x="12490" y="14982"/>
                  <a:pt x="12693" y="15411"/>
                  <a:pt x="12883" y="15828"/>
                </a:cubicBezTo>
                <a:cubicBezTo>
                  <a:pt x="13371" y="16899"/>
                  <a:pt x="13883" y="18006"/>
                  <a:pt x="14705" y="18161"/>
                </a:cubicBezTo>
                <a:cubicBezTo>
                  <a:pt x="14776" y="18173"/>
                  <a:pt x="14836" y="18185"/>
                  <a:pt x="14907" y="18185"/>
                </a:cubicBezTo>
                <a:cubicBezTo>
                  <a:pt x="15300" y="18185"/>
                  <a:pt x="15705" y="17971"/>
                  <a:pt x="16157" y="17530"/>
                </a:cubicBezTo>
                <a:cubicBezTo>
                  <a:pt x="16598" y="17602"/>
                  <a:pt x="17038" y="17625"/>
                  <a:pt x="17491" y="17649"/>
                </a:cubicBezTo>
                <a:cubicBezTo>
                  <a:pt x="17646" y="17649"/>
                  <a:pt x="17788" y="17661"/>
                  <a:pt x="17943" y="17661"/>
                </a:cubicBezTo>
                <a:cubicBezTo>
                  <a:pt x="20360" y="17804"/>
                  <a:pt x="20539" y="18268"/>
                  <a:pt x="20777" y="20138"/>
                </a:cubicBezTo>
                <a:cubicBezTo>
                  <a:pt x="20920" y="21269"/>
                  <a:pt x="20777" y="22507"/>
                  <a:pt x="20777" y="23638"/>
                </a:cubicBezTo>
                <a:cubicBezTo>
                  <a:pt x="20777" y="25614"/>
                  <a:pt x="20777" y="27603"/>
                  <a:pt x="20777" y="29591"/>
                </a:cubicBezTo>
                <a:cubicBezTo>
                  <a:pt x="20777" y="29746"/>
                  <a:pt x="20813" y="29936"/>
                  <a:pt x="20967" y="29948"/>
                </a:cubicBezTo>
                <a:cubicBezTo>
                  <a:pt x="20972" y="29949"/>
                  <a:pt x="20976" y="29949"/>
                  <a:pt x="20980" y="29949"/>
                </a:cubicBezTo>
                <a:cubicBezTo>
                  <a:pt x="21125" y="29949"/>
                  <a:pt x="21182" y="29742"/>
                  <a:pt x="21182" y="29579"/>
                </a:cubicBezTo>
                <a:cubicBezTo>
                  <a:pt x="21194" y="27305"/>
                  <a:pt x="21194" y="25031"/>
                  <a:pt x="21206" y="22757"/>
                </a:cubicBezTo>
                <a:cubicBezTo>
                  <a:pt x="21217" y="21626"/>
                  <a:pt x="21229" y="20483"/>
                  <a:pt x="21217" y="19352"/>
                </a:cubicBezTo>
                <a:cubicBezTo>
                  <a:pt x="21217" y="18447"/>
                  <a:pt x="21265" y="17685"/>
                  <a:pt x="21741" y="16875"/>
                </a:cubicBezTo>
                <a:cubicBezTo>
                  <a:pt x="21872" y="17066"/>
                  <a:pt x="22063" y="17221"/>
                  <a:pt x="22313" y="17221"/>
                </a:cubicBezTo>
                <a:cubicBezTo>
                  <a:pt x="22503" y="17221"/>
                  <a:pt x="22670" y="17125"/>
                  <a:pt x="22813" y="17042"/>
                </a:cubicBezTo>
                <a:cubicBezTo>
                  <a:pt x="23789" y="16411"/>
                  <a:pt x="24218" y="15328"/>
                  <a:pt x="24623" y="14173"/>
                </a:cubicBezTo>
                <a:cubicBezTo>
                  <a:pt x="24849" y="13518"/>
                  <a:pt x="25158" y="12899"/>
                  <a:pt x="25528" y="12339"/>
                </a:cubicBezTo>
                <a:cubicBezTo>
                  <a:pt x="26598" y="12728"/>
                  <a:pt x="27690" y="12917"/>
                  <a:pt x="28762" y="12917"/>
                </a:cubicBezTo>
                <a:cubicBezTo>
                  <a:pt x="31568" y="12917"/>
                  <a:pt x="34241" y="11623"/>
                  <a:pt x="36041" y="9220"/>
                </a:cubicBezTo>
                <a:cubicBezTo>
                  <a:pt x="39305" y="4853"/>
                  <a:pt x="35860" y="939"/>
                  <a:pt x="31523" y="939"/>
                </a:cubicBezTo>
                <a:cubicBezTo>
                  <a:pt x="30941" y="939"/>
                  <a:pt x="30342" y="1010"/>
                  <a:pt x="29742" y="1159"/>
                </a:cubicBezTo>
                <a:cubicBezTo>
                  <a:pt x="29488" y="324"/>
                  <a:pt x="29099" y="0"/>
                  <a:pt x="28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9"/>
          <p:cNvSpPr/>
          <p:nvPr/>
        </p:nvSpPr>
        <p:spPr>
          <a:xfrm>
            <a:off x="6097206" y="2026112"/>
            <a:ext cx="579122" cy="404086"/>
          </a:xfrm>
          <a:custGeom>
            <a:rect b="b" l="l" r="r" t="t"/>
            <a:pathLst>
              <a:path extrusionOk="0" h="36806" w="52749">
                <a:moveTo>
                  <a:pt x="24280" y="13159"/>
                </a:moveTo>
                <a:cubicBezTo>
                  <a:pt x="24292" y="13326"/>
                  <a:pt x="24304" y="13481"/>
                  <a:pt x="24304" y="13636"/>
                </a:cubicBezTo>
                <a:cubicBezTo>
                  <a:pt x="24328" y="13969"/>
                  <a:pt x="24352" y="14302"/>
                  <a:pt x="24340" y="14648"/>
                </a:cubicBezTo>
                <a:cubicBezTo>
                  <a:pt x="24304" y="15398"/>
                  <a:pt x="24066" y="15660"/>
                  <a:pt x="23399" y="15672"/>
                </a:cubicBezTo>
                <a:cubicBezTo>
                  <a:pt x="23280" y="15374"/>
                  <a:pt x="23173" y="15064"/>
                  <a:pt x="23125" y="14731"/>
                </a:cubicBezTo>
                <a:cubicBezTo>
                  <a:pt x="23078" y="14314"/>
                  <a:pt x="23125" y="13886"/>
                  <a:pt x="23209" y="13457"/>
                </a:cubicBezTo>
                <a:cubicBezTo>
                  <a:pt x="23566" y="13350"/>
                  <a:pt x="23923" y="13243"/>
                  <a:pt x="24280" y="13159"/>
                </a:cubicBezTo>
                <a:close/>
                <a:moveTo>
                  <a:pt x="31329" y="13898"/>
                </a:moveTo>
                <a:lnTo>
                  <a:pt x="31329" y="13898"/>
                </a:lnTo>
                <a:cubicBezTo>
                  <a:pt x="31638" y="14064"/>
                  <a:pt x="31936" y="14255"/>
                  <a:pt x="32246" y="14469"/>
                </a:cubicBezTo>
                <a:cubicBezTo>
                  <a:pt x="32281" y="15088"/>
                  <a:pt x="32198" y="15731"/>
                  <a:pt x="31936" y="16243"/>
                </a:cubicBezTo>
                <a:cubicBezTo>
                  <a:pt x="31805" y="16517"/>
                  <a:pt x="31579" y="16755"/>
                  <a:pt x="31353" y="17017"/>
                </a:cubicBezTo>
                <a:cubicBezTo>
                  <a:pt x="31257" y="17124"/>
                  <a:pt x="31162" y="17231"/>
                  <a:pt x="31067" y="17339"/>
                </a:cubicBezTo>
                <a:cubicBezTo>
                  <a:pt x="31031" y="17315"/>
                  <a:pt x="30995" y="17279"/>
                  <a:pt x="30984" y="17243"/>
                </a:cubicBezTo>
                <a:cubicBezTo>
                  <a:pt x="30924" y="17124"/>
                  <a:pt x="31007" y="16922"/>
                  <a:pt x="31103" y="16719"/>
                </a:cubicBezTo>
                <a:cubicBezTo>
                  <a:pt x="31162" y="16577"/>
                  <a:pt x="31222" y="16434"/>
                  <a:pt x="31257" y="16279"/>
                </a:cubicBezTo>
                <a:cubicBezTo>
                  <a:pt x="31448" y="15422"/>
                  <a:pt x="31448" y="14648"/>
                  <a:pt x="31329" y="13898"/>
                </a:cubicBezTo>
                <a:close/>
                <a:moveTo>
                  <a:pt x="22733" y="13612"/>
                </a:moveTo>
                <a:lnTo>
                  <a:pt x="22733" y="13612"/>
                </a:lnTo>
                <a:cubicBezTo>
                  <a:pt x="22673" y="13993"/>
                  <a:pt x="22637" y="14386"/>
                  <a:pt x="22685" y="14779"/>
                </a:cubicBezTo>
                <a:cubicBezTo>
                  <a:pt x="22733" y="15172"/>
                  <a:pt x="22864" y="15517"/>
                  <a:pt x="22994" y="15850"/>
                </a:cubicBezTo>
                <a:cubicBezTo>
                  <a:pt x="23090" y="16076"/>
                  <a:pt x="23173" y="16303"/>
                  <a:pt x="23221" y="16517"/>
                </a:cubicBezTo>
                <a:cubicBezTo>
                  <a:pt x="23352" y="17041"/>
                  <a:pt x="23304" y="17410"/>
                  <a:pt x="23102" y="17636"/>
                </a:cubicBezTo>
                <a:cubicBezTo>
                  <a:pt x="22899" y="17874"/>
                  <a:pt x="22506" y="17993"/>
                  <a:pt x="21899" y="18029"/>
                </a:cubicBezTo>
                <a:cubicBezTo>
                  <a:pt x="21768" y="17791"/>
                  <a:pt x="21649" y="17529"/>
                  <a:pt x="21554" y="17208"/>
                </a:cubicBezTo>
                <a:cubicBezTo>
                  <a:pt x="21280" y="16267"/>
                  <a:pt x="21185" y="15231"/>
                  <a:pt x="21137" y="14183"/>
                </a:cubicBezTo>
                <a:cubicBezTo>
                  <a:pt x="21673" y="13981"/>
                  <a:pt x="22209" y="13790"/>
                  <a:pt x="22733" y="13612"/>
                </a:cubicBezTo>
                <a:close/>
                <a:moveTo>
                  <a:pt x="26304" y="12802"/>
                </a:moveTo>
                <a:lnTo>
                  <a:pt x="26304" y="12802"/>
                </a:lnTo>
                <a:cubicBezTo>
                  <a:pt x="26042" y="13993"/>
                  <a:pt x="26078" y="15410"/>
                  <a:pt x="26150" y="16374"/>
                </a:cubicBezTo>
                <a:cubicBezTo>
                  <a:pt x="26173" y="16696"/>
                  <a:pt x="26245" y="17017"/>
                  <a:pt x="26316" y="17327"/>
                </a:cubicBezTo>
                <a:cubicBezTo>
                  <a:pt x="26459" y="17910"/>
                  <a:pt x="26578" y="18470"/>
                  <a:pt x="26400" y="18994"/>
                </a:cubicBezTo>
                <a:cubicBezTo>
                  <a:pt x="26245" y="19470"/>
                  <a:pt x="25435" y="20160"/>
                  <a:pt x="24685" y="20315"/>
                </a:cubicBezTo>
                <a:cubicBezTo>
                  <a:pt x="24580" y="20340"/>
                  <a:pt x="24481" y="20352"/>
                  <a:pt x="24390" y="20352"/>
                </a:cubicBezTo>
                <a:cubicBezTo>
                  <a:pt x="24172" y="20352"/>
                  <a:pt x="23994" y="20283"/>
                  <a:pt x="23852" y="20148"/>
                </a:cubicBezTo>
                <a:cubicBezTo>
                  <a:pt x="23812" y="20109"/>
                  <a:pt x="23756" y="20086"/>
                  <a:pt x="23698" y="20086"/>
                </a:cubicBezTo>
                <a:cubicBezTo>
                  <a:pt x="23686" y="20086"/>
                  <a:pt x="23673" y="20087"/>
                  <a:pt x="23661" y="20089"/>
                </a:cubicBezTo>
                <a:cubicBezTo>
                  <a:pt x="23649" y="20065"/>
                  <a:pt x="23637" y="20053"/>
                  <a:pt x="23626" y="20041"/>
                </a:cubicBezTo>
                <a:cubicBezTo>
                  <a:pt x="23340" y="19648"/>
                  <a:pt x="23054" y="19363"/>
                  <a:pt x="22768" y="19077"/>
                </a:cubicBezTo>
                <a:cubicBezTo>
                  <a:pt x="22554" y="18863"/>
                  <a:pt x="22352" y="18660"/>
                  <a:pt x="22161" y="18422"/>
                </a:cubicBezTo>
                <a:cubicBezTo>
                  <a:pt x="22768" y="18362"/>
                  <a:pt x="23185" y="18196"/>
                  <a:pt x="23447" y="17898"/>
                </a:cubicBezTo>
                <a:cubicBezTo>
                  <a:pt x="23745" y="17565"/>
                  <a:pt x="23816" y="17077"/>
                  <a:pt x="23661" y="16434"/>
                </a:cubicBezTo>
                <a:cubicBezTo>
                  <a:pt x="23626" y="16303"/>
                  <a:pt x="23590" y="16184"/>
                  <a:pt x="23554" y="16065"/>
                </a:cubicBezTo>
                <a:cubicBezTo>
                  <a:pt x="24578" y="15981"/>
                  <a:pt x="24757" y="15291"/>
                  <a:pt x="24780" y="14660"/>
                </a:cubicBezTo>
                <a:cubicBezTo>
                  <a:pt x="24804" y="14302"/>
                  <a:pt x="24780" y="13957"/>
                  <a:pt x="24757" y="13612"/>
                </a:cubicBezTo>
                <a:cubicBezTo>
                  <a:pt x="24745" y="13421"/>
                  <a:pt x="24733" y="13243"/>
                  <a:pt x="24733" y="13052"/>
                </a:cubicBezTo>
                <a:cubicBezTo>
                  <a:pt x="25257" y="12933"/>
                  <a:pt x="25781" y="12850"/>
                  <a:pt x="26304" y="12802"/>
                </a:cubicBezTo>
                <a:close/>
                <a:moveTo>
                  <a:pt x="32698" y="14803"/>
                </a:moveTo>
                <a:cubicBezTo>
                  <a:pt x="32865" y="14922"/>
                  <a:pt x="33020" y="15053"/>
                  <a:pt x="33186" y="15184"/>
                </a:cubicBezTo>
                <a:cubicBezTo>
                  <a:pt x="33770" y="15672"/>
                  <a:pt x="34353" y="16196"/>
                  <a:pt x="34925" y="16731"/>
                </a:cubicBezTo>
                <a:cubicBezTo>
                  <a:pt x="34567" y="18220"/>
                  <a:pt x="34008" y="19672"/>
                  <a:pt x="33603" y="20017"/>
                </a:cubicBezTo>
                <a:cubicBezTo>
                  <a:pt x="33401" y="20196"/>
                  <a:pt x="33198" y="20339"/>
                  <a:pt x="32984" y="20470"/>
                </a:cubicBezTo>
                <a:cubicBezTo>
                  <a:pt x="32281" y="20339"/>
                  <a:pt x="31591" y="19922"/>
                  <a:pt x="31222" y="19422"/>
                </a:cubicBezTo>
                <a:cubicBezTo>
                  <a:pt x="30972" y="19053"/>
                  <a:pt x="30900" y="18684"/>
                  <a:pt x="31007" y="18291"/>
                </a:cubicBezTo>
                <a:cubicBezTo>
                  <a:pt x="31067" y="18124"/>
                  <a:pt x="31150" y="17958"/>
                  <a:pt x="31257" y="17803"/>
                </a:cubicBezTo>
                <a:cubicBezTo>
                  <a:pt x="31317" y="17791"/>
                  <a:pt x="31376" y="17755"/>
                  <a:pt x="31400" y="17696"/>
                </a:cubicBezTo>
                <a:cubicBezTo>
                  <a:pt x="31412" y="17660"/>
                  <a:pt x="31412" y="17636"/>
                  <a:pt x="31412" y="17600"/>
                </a:cubicBezTo>
                <a:cubicBezTo>
                  <a:pt x="31507" y="17493"/>
                  <a:pt x="31603" y="17386"/>
                  <a:pt x="31698" y="17279"/>
                </a:cubicBezTo>
                <a:cubicBezTo>
                  <a:pt x="31936" y="17005"/>
                  <a:pt x="32186" y="16731"/>
                  <a:pt x="32353" y="16410"/>
                </a:cubicBezTo>
                <a:cubicBezTo>
                  <a:pt x="32579" y="15957"/>
                  <a:pt x="32686" y="15386"/>
                  <a:pt x="32698" y="14803"/>
                </a:cubicBezTo>
                <a:close/>
                <a:moveTo>
                  <a:pt x="20697" y="14350"/>
                </a:moveTo>
                <a:cubicBezTo>
                  <a:pt x="20744" y="15362"/>
                  <a:pt x="20851" y="16386"/>
                  <a:pt x="21125" y="17315"/>
                </a:cubicBezTo>
                <a:cubicBezTo>
                  <a:pt x="21209" y="17612"/>
                  <a:pt x="21316" y="17862"/>
                  <a:pt x="21435" y="18077"/>
                </a:cubicBezTo>
                <a:cubicBezTo>
                  <a:pt x="21375" y="18112"/>
                  <a:pt x="21340" y="18172"/>
                  <a:pt x="21340" y="18232"/>
                </a:cubicBezTo>
                <a:cubicBezTo>
                  <a:pt x="21340" y="18351"/>
                  <a:pt x="21435" y="18446"/>
                  <a:pt x="21566" y="18446"/>
                </a:cubicBezTo>
                <a:lnTo>
                  <a:pt x="21649" y="18446"/>
                </a:lnTo>
                <a:cubicBezTo>
                  <a:pt x="21887" y="18791"/>
                  <a:pt x="22161" y="19077"/>
                  <a:pt x="22447" y="19363"/>
                </a:cubicBezTo>
                <a:cubicBezTo>
                  <a:pt x="22709" y="19625"/>
                  <a:pt x="22983" y="19898"/>
                  <a:pt x="23256" y="20267"/>
                </a:cubicBezTo>
                <a:cubicBezTo>
                  <a:pt x="23280" y="20291"/>
                  <a:pt x="23292" y="20315"/>
                  <a:pt x="23316" y="20351"/>
                </a:cubicBezTo>
                <a:cubicBezTo>
                  <a:pt x="23197" y="20553"/>
                  <a:pt x="23030" y="20744"/>
                  <a:pt x="22804" y="20744"/>
                </a:cubicBezTo>
                <a:cubicBezTo>
                  <a:pt x="22794" y="20744"/>
                  <a:pt x="22784" y="20745"/>
                  <a:pt x="22774" y="20745"/>
                </a:cubicBezTo>
                <a:cubicBezTo>
                  <a:pt x="22631" y="20745"/>
                  <a:pt x="22499" y="20667"/>
                  <a:pt x="22387" y="20589"/>
                </a:cubicBezTo>
                <a:cubicBezTo>
                  <a:pt x="21185" y="19886"/>
                  <a:pt x="20637" y="18624"/>
                  <a:pt x="20125" y="17279"/>
                </a:cubicBezTo>
                <a:cubicBezTo>
                  <a:pt x="19827" y="16469"/>
                  <a:pt x="19411" y="15707"/>
                  <a:pt x="18923" y="15017"/>
                </a:cubicBezTo>
                <a:cubicBezTo>
                  <a:pt x="18982" y="15005"/>
                  <a:pt x="19030" y="14981"/>
                  <a:pt x="19077" y="14969"/>
                </a:cubicBezTo>
                <a:cubicBezTo>
                  <a:pt x="19637" y="14755"/>
                  <a:pt x="20173" y="14552"/>
                  <a:pt x="20697" y="14350"/>
                </a:cubicBezTo>
                <a:close/>
                <a:moveTo>
                  <a:pt x="35306" y="17089"/>
                </a:moveTo>
                <a:cubicBezTo>
                  <a:pt x="35520" y="17291"/>
                  <a:pt x="35722" y="17481"/>
                  <a:pt x="35937" y="17672"/>
                </a:cubicBezTo>
                <a:cubicBezTo>
                  <a:pt x="35627" y="18136"/>
                  <a:pt x="35341" y="18696"/>
                  <a:pt x="35056" y="19279"/>
                </a:cubicBezTo>
                <a:cubicBezTo>
                  <a:pt x="34436" y="20494"/>
                  <a:pt x="33805" y="21768"/>
                  <a:pt x="32924" y="21911"/>
                </a:cubicBezTo>
                <a:cubicBezTo>
                  <a:pt x="32862" y="21922"/>
                  <a:pt x="32799" y="21927"/>
                  <a:pt x="32735" y="21927"/>
                </a:cubicBezTo>
                <a:cubicBezTo>
                  <a:pt x="32395" y="21927"/>
                  <a:pt x="32026" y="21767"/>
                  <a:pt x="31615" y="21446"/>
                </a:cubicBezTo>
                <a:cubicBezTo>
                  <a:pt x="32115" y="21339"/>
                  <a:pt x="32603" y="21172"/>
                  <a:pt x="33079" y="20899"/>
                </a:cubicBezTo>
                <a:lnTo>
                  <a:pt x="33091" y="20899"/>
                </a:lnTo>
                <a:cubicBezTo>
                  <a:pt x="33186" y="20899"/>
                  <a:pt x="33270" y="20851"/>
                  <a:pt x="33305" y="20768"/>
                </a:cubicBezTo>
                <a:cubicBezTo>
                  <a:pt x="33508" y="20637"/>
                  <a:pt x="33710" y="20494"/>
                  <a:pt x="33913" y="20315"/>
                </a:cubicBezTo>
                <a:cubicBezTo>
                  <a:pt x="34365" y="19922"/>
                  <a:pt x="34936" y="18553"/>
                  <a:pt x="35306" y="17089"/>
                </a:cubicBezTo>
                <a:close/>
                <a:moveTo>
                  <a:pt x="27098" y="12773"/>
                </a:moveTo>
                <a:cubicBezTo>
                  <a:pt x="28332" y="12773"/>
                  <a:pt x="29561" y="13023"/>
                  <a:pt x="30841" y="13636"/>
                </a:cubicBezTo>
                <a:cubicBezTo>
                  <a:pt x="31007" y="14457"/>
                  <a:pt x="31031" y="15267"/>
                  <a:pt x="30817" y="16196"/>
                </a:cubicBezTo>
                <a:cubicBezTo>
                  <a:pt x="30793" y="16315"/>
                  <a:pt x="30734" y="16446"/>
                  <a:pt x="30686" y="16565"/>
                </a:cubicBezTo>
                <a:cubicBezTo>
                  <a:pt x="30567" y="16850"/>
                  <a:pt x="30436" y="17136"/>
                  <a:pt x="30567" y="17410"/>
                </a:cubicBezTo>
                <a:cubicBezTo>
                  <a:pt x="30626" y="17517"/>
                  <a:pt x="30710" y="17600"/>
                  <a:pt x="30829" y="17684"/>
                </a:cubicBezTo>
                <a:cubicBezTo>
                  <a:pt x="30722" y="17839"/>
                  <a:pt x="30638" y="18005"/>
                  <a:pt x="30579" y="18184"/>
                </a:cubicBezTo>
                <a:cubicBezTo>
                  <a:pt x="30436" y="18684"/>
                  <a:pt x="30531" y="19184"/>
                  <a:pt x="30853" y="19648"/>
                </a:cubicBezTo>
                <a:cubicBezTo>
                  <a:pt x="31198" y="20137"/>
                  <a:pt x="31781" y="20541"/>
                  <a:pt x="32436" y="20756"/>
                </a:cubicBezTo>
                <a:cubicBezTo>
                  <a:pt x="31472" y="21172"/>
                  <a:pt x="30412" y="21220"/>
                  <a:pt x="29245" y="21268"/>
                </a:cubicBezTo>
                <a:cubicBezTo>
                  <a:pt x="29043" y="21280"/>
                  <a:pt x="28840" y="21291"/>
                  <a:pt x="28638" y="21303"/>
                </a:cubicBezTo>
                <a:cubicBezTo>
                  <a:pt x="26233" y="21422"/>
                  <a:pt x="25304" y="21863"/>
                  <a:pt x="24852" y="22839"/>
                </a:cubicBezTo>
                <a:cubicBezTo>
                  <a:pt x="24840" y="22768"/>
                  <a:pt x="24780" y="22708"/>
                  <a:pt x="24709" y="22673"/>
                </a:cubicBezTo>
                <a:cubicBezTo>
                  <a:pt x="24673" y="22053"/>
                  <a:pt x="24518" y="21458"/>
                  <a:pt x="24078" y="20720"/>
                </a:cubicBezTo>
                <a:lnTo>
                  <a:pt x="24078" y="20720"/>
                </a:lnTo>
                <a:cubicBezTo>
                  <a:pt x="24185" y="20744"/>
                  <a:pt x="24280" y="20768"/>
                  <a:pt x="24399" y="20768"/>
                </a:cubicBezTo>
                <a:cubicBezTo>
                  <a:pt x="24518" y="20768"/>
                  <a:pt x="24649" y="20744"/>
                  <a:pt x="24780" y="20720"/>
                </a:cubicBezTo>
                <a:cubicBezTo>
                  <a:pt x="25626" y="20541"/>
                  <a:pt x="26602" y="19779"/>
                  <a:pt x="26828" y="19124"/>
                </a:cubicBezTo>
                <a:cubicBezTo>
                  <a:pt x="27043" y="18493"/>
                  <a:pt x="26900" y="17851"/>
                  <a:pt x="26757" y="17243"/>
                </a:cubicBezTo>
                <a:cubicBezTo>
                  <a:pt x="26685" y="16934"/>
                  <a:pt x="26626" y="16636"/>
                  <a:pt x="26602" y="16338"/>
                </a:cubicBezTo>
                <a:cubicBezTo>
                  <a:pt x="26554" y="15707"/>
                  <a:pt x="26471" y="14064"/>
                  <a:pt x="26769" y="12778"/>
                </a:cubicBezTo>
                <a:cubicBezTo>
                  <a:pt x="26879" y="12775"/>
                  <a:pt x="26988" y="12773"/>
                  <a:pt x="27098" y="12773"/>
                </a:cubicBezTo>
                <a:close/>
                <a:moveTo>
                  <a:pt x="14342" y="0"/>
                </a:moveTo>
                <a:cubicBezTo>
                  <a:pt x="13705" y="0"/>
                  <a:pt x="13181" y="400"/>
                  <a:pt x="12838" y="1432"/>
                </a:cubicBezTo>
                <a:cubicBezTo>
                  <a:pt x="12028" y="1246"/>
                  <a:pt x="11219" y="1158"/>
                  <a:pt x="10433" y="1158"/>
                </a:cubicBezTo>
                <a:cubicBezTo>
                  <a:pt x="4616" y="1158"/>
                  <a:pt x="1" y="5956"/>
                  <a:pt x="4385" y="11326"/>
                </a:cubicBezTo>
                <a:cubicBezTo>
                  <a:pt x="6791" y="14284"/>
                  <a:pt x="10385" y="15874"/>
                  <a:pt x="14161" y="15874"/>
                </a:cubicBezTo>
                <a:cubicBezTo>
                  <a:pt x="15597" y="15874"/>
                  <a:pt x="17060" y="15644"/>
                  <a:pt x="18494" y="15172"/>
                </a:cubicBezTo>
                <a:cubicBezTo>
                  <a:pt x="18994" y="15850"/>
                  <a:pt x="19399" y="16600"/>
                  <a:pt x="19708" y="17410"/>
                </a:cubicBezTo>
                <a:cubicBezTo>
                  <a:pt x="20244" y="18827"/>
                  <a:pt x="20828" y="20160"/>
                  <a:pt x="22137" y="20934"/>
                </a:cubicBezTo>
                <a:cubicBezTo>
                  <a:pt x="22316" y="21041"/>
                  <a:pt x="22542" y="21160"/>
                  <a:pt x="22792" y="21160"/>
                </a:cubicBezTo>
                <a:cubicBezTo>
                  <a:pt x="23137" y="21149"/>
                  <a:pt x="23399" y="20970"/>
                  <a:pt x="23578" y="20732"/>
                </a:cubicBezTo>
                <a:cubicBezTo>
                  <a:pt x="24209" y="21720"/>
                  <a:pt x="24280" y="22661"/>
                  <a:pt x="24268" y="23768"/>
                </a:cubicBezTo>
                <a:cubicBezTo>
                  <a:pt x="24257" y="25173"/>
                  <a:pt x="24280" y="26566"/>
                  <a:pt x="24280" y="27971"/>
                </a:cubicBezTo>
                <a:lnTo>
                  <a:pt x="24328" y="36353"/>
                </a:lnTo>
                <a:cubicBezTo>
                  <a:pt x="24328" y="36543"/>
                  <a:pt x="24399" y="36805"/>
                  <a:pt x="24614" y="36805"/>
                </a:cubicBezTo>
                <a:cubicBezTo>
                  <a:pt x="24816" y="36793"/>
                  <a:pt x="24864" y="36543"/>
                  <a:pt x="24864" y="36365"/>
                </a:cubicBezTo>
                <a:cubicBezTo>
                  <a:pt x="24864" y="33924"/>
                  <a:pt x="24864" y="31483"/>
                  <a:pt x="24864" y="29042"/>
                </a:cubicBezTo>
                <a:cubicBezTo>
                  <a:pt x="24864" y="27649"/>
                  <a:pt x="24673" y="26125"/>
                  <a:pt x="24864" y="24756"/>
                </a:cubicBezTo>
                <a:cubicBezTo>
                  <a:pt x="25185" y="22446"/>
                  <a:pt x="25423" y="21875"/>
                  <a:pt x="28662" y="21708"/>
                </a:cubicBezTo>
                <a:cubicBezTo>
                  <a:pt x="28864" y="21696"/>
                  <a:pt x="29067" y="21684"/>
                  <a:pt x="29269" y="21684"/>
                </a:cubicBezTo>
                <a:cubicBezTo>
                  <a:pt x="29876" y="21649"/>
                  <a:pt x="30484" y="21625"/>
                  <a:pt x="31067" y="21541"/>
                </a:cubicBezTo>
                <a:cubicBezTo>
                  <a:pt x="31662" y="22077"/>
                  <a:pt x="32222" y="22339"/>
                  <a:pt x="32746" y="22339"/>
                </a:cubicBezTo>
                <a:cubicBezTo>
                  <a:pt x="32829" y="22339"/>
                  <a:pt x="32924" y="22327"/>
                  <a:pt x="33008" y="22315"/>
                </a:cubicBezTo>
                <a:cubicBezTo>
                  <a:pt x="34115" y="22125"/>
                  <a:pt x="34794" y="20768"/>
                  <a:pt x="35460" y="19446"/>
                </a:cubicBezTo>
                <a:cubicBezTo>
                  <a:pt x="35710" y="18934"/>
                  <a:pt x="35984" y="18410"/>
                  <a:pt x="36258" y="17981"/>
                </a:cubicBezTo>
                <a:cubicBezTo>
                  <a:pt x="38599" y="20177"/>
                  <a:pt x="40939" y="22202"/>
                  <a:pt x="43699" y="22202"/>
                </a:cubicBezTo>
                <a:cubicBezTo>
                  <a:pt x="45249" y="22202"/>
                  <a:pt x="46931" y="21564"/>
                  <a:pt x="48819" y="19958"/>
                </a:cubicBezTo>
                <a:cubicBezTo>
                  <a:pt x="52748" y="16612"/>
                  <a:pt x="52522" y="8695"/>
                  <a:pt x="46319" y="7468"/>
                </a:cubicBezTo>
                <a:cubicBezTo>
                  <a:pt x="46093" y="7424"/>
                  <a:pt x="45850" y="7404"/>
                  <a:pt x="45594" y="7404"/>
                </a:cubicBezTo>
                <a:cubicBezTo>
                  <a:pt x="42711" y="7404"/>
                  <a:pt x="38078" y="9962"/>
                  <a:pt x="35070" y="9962"/>
                </a:cubicBezTo>
                <a:cubicBezTo>
                  <a:pt x="34151" y="9962"/>
                  <a:pt x="33384" y="9723"/>
                  <a:pt x="32865" y="9099"/>
                </a:cubicBezTo>
                <a:cubicBezTo>
                  <a:pt x="31198" y="7075"/>
                  <a:pt x="33496" y="4289"/>
                  <a:pt x="30614" y="2349"/>
                </a:cubicBezTo>
                <a:cubicBezTo>
                  <a:pt x="29643" y="1699"/>
                  <a:pt x="28854" y="1445"/>
                  <a:pt x="28175" y="1445"/>
                </a:cubicBezTo>
                <a:cubicBezTo>
                  <a:pt x="25914" y="1445"/>
                  <a:pt x="24874" y="4263"/>
                  <a:pt x="22411" y="4730"/>
                </a:cubicBezTo>
                <a:cubicBezTo>
                  <a:pt x="22334" y="4745"/>
                  <a:pt x="22254" y="4752"/>
                  <a:pt x="22172" y="4752"/>
                </a:cubicBezTo>
                <a:cubicBezTo>
                  <a:pt x="20076" y="4752"/>
                  <a:pt x="16538" y="0"/>
                  <a:pt x="143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9"/>
          <p:cNvSpPr/>
          <p:nvPr/>
        </p:nvSpPr>
        <p:spPr>
          <a:xfrm>
            <a:off x="7563361" y="2018558"/>
            <a:ext cx="205490" cy="113730"/>
          </a:xfrm>
          <a:custGeom>
            <a:rect b="b" l="l" r="r" t="t"/>
            <a:pathLst>
              <a:path extrusionOk="0" h="10359" w="18717">
                <a:moveTo>
                  <a:pt x="5179" y="1"/>
                </a:moveTo>
                <a:cubicBezTo>
                  <a:pt x="2322" y="1"/>
                  <a:pt x="0" y="2334"/>
                  <a:pt x="0" y="5180"/>
                </a:cubicBezTo>
                <a:cubicBezTo>
                  <a:pt x="0" y="8025"/>
                  <a:pt x="2322" y="10359"/>
                  <a:pt x="5179" y="10359"/>
                </a:cubicBezTo>
                <a:lnTo>
                  <a:pt x="13537" y="10359"/>
                </a:lnTo>
                <a:cubicBezTo>
                  <a:pt x="16395" y="10359"/>
                  <a:pt x="18717" y="8025"/>
                  <a:pt x="18717" y="5180"/>
                </a:cubicBezTo>
                <a:cubicBezTo>
                  <a:pt x="18717" y="2334"/>
                  <a:pt x="16395" y="1"/>
                  <a:pt x="13537" y="1"/>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9"/>
          <p:cNvSpPr/>
          <p:nvPr/>
        </p:nvSpPr>
        <p:spPr>
          <a:xfrm>
            <a:off x="5284312" y="3198276"/>
            <a:ext cx="15700" cy="247452"/>
          </a:xfrm>
          <a:custGeom>
            <a:rect b="b" l="l" r="r" t="t"/>
            <a:pathLst>
              <a:path extrusionOk="0" h="22539" w="1430">
                <a:moveTo>
                  <a:pt x="1" y="0"/>
                </a:moveTo>
                <a:lnTo>
                  <a:pt x="1" y="22539"/>
                </a:lnTo>
                <a:lnTo>
                  <a:pt x="1429" y="22539"/>
                </a:lnTo>
                <a:lnTo>
                  <a:pt x="14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9"/>
          <p:cNvSpPr/>
          <p:nvPr/>
        </p:nvSpPr>
        <p:spPr>
          <a:xfrm>
            <a:off x="5676464" y="3209123"/>
            <a:ext cx="17390" cy="236604"/>
          </a:xfrm>
          <a:custGeom>
            <a:rect b="b" l="l" r="r" t="t"/>
            <a:pathLst>
              <a:path extrusionOk="0" h="21551" w="1584">
                <a:moveTo>
                  <a:pt x="0" y="0"/>
                </a:moveTo>
                <a:lnTo>
                  <a:pt x="0" y="21551"/>
                </a:lnTo>
                <a:lnTo>
                  <a:pt x="1584" y="21551"/>
                </a:lnTo>
                <a:lnTo>
                  <a:pt x="15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9"/>
          <p:cNvSpPr/>
          <p:nvPr/>
        </p:nvSpPr>
        <p:spPr>
          <a:xfrm>
            <a:off x="4988499" y="3050688"/>
            <a:ext cx="443533" cy="205633"/>
          </a:xfrm>
          <a:custGeom>
            <a:rect b="b" l="l" r="r" t="t"/>
            <a:pathLst>
              <a:path extrusionOk="0" h="18730" w="40399">
                <a:moveTo>
                  <a:pt x="17064" y="1"/>
                </a:moveTo>
                <a:cubicBezTo>
                  <a:pt x="16165" y="1"/>
                  <a:pt x="15326" y="344"/>
                  <a:pt x="14764" y="930"/>
                </a:cubicBezTo>
                <a:lnTo>
                  <a:pt x="1525" y="14777"/>
                </a:lnTo>
                <a:cubicBezTo>
                  <a:pt x="1" y="16372"/>
                  <a:pt x="1394" y="18706"/>
                  <a:pt x="3870" y="18706"/>
                </a:cubicBezTo>
                <a:lnTo>
                  <a:pt x="23289" y="18730"/>
                </a:lnTo>
                <a:cubicBezTo>
                  <a:pt x="23305" y="18730"/>
                  <a:pt x="23320" y="18730"/>
                  <a:pt x="23335" y="18730"/>
                </a:cubicBezTo>
                <a:cubicBezTo>
                  <a:pt x="24235" y="18730"/>
                  <a:pt x="25073" y="18386"/>
                  <a:pt x="25635" y="17801"/>
                </a:cubicBezTo>
                <a:lnTo>
                  <a:pt x="38863" y="3954"/>
                </a:lnTo>
                <a:cubicBezTo>
                  <a:pt x="40399" y="2359"/>
                  <a:pt x="39006" y="25"/>
                  <a:pt x="36529" y="25"/>
                </a:cubicBezTo>
                <a:lnTo>
                  <a:pt x="17110" y="1"/>
                </a:lnTo>
                <a:cubicBezTo>
                  <a:pt x="17095" y="1"/>
                  <a:pt x="17079" y="1"/>
                  <a:pt x="17064" y="1"/>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9"/>
          <p:cNvSpPr/>
          <p:nvPr/>
        </p:nvSpPr>
        <p:spPr>
          <a:xfrm>
            <a:off x="4976345" y="3037359"/>
            <a:ext cx="443401" cy="205633"/>
          </a:xfrm>
          <a:custGeom>
            <a:rect b="b" l="l" r="r" t="t"/>
            <a:pathLst>
              <a:path extrusionOk="0" h="18730" w="40387">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9"/>
          <p:cNvSpPr/>
          <p:nvPr/>
        </p:nvSpPr>
        <p:spPr>
          <a:xfrm>
            <a:off x="4976345" y="3037359"/>
            <a:ext cx="443401" cy="205633"/>
          </a:xfrm>
          <a:custGeom>
            <a:rect b="b" l="l" r="r" t="t"/>
            <a:pathLst>
              <a:path extrusionOk="0" h="18730" w="40387">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9"/>
          <p:cNvSpPr/>
          <p:nvPr/>
        </p:nvSpPr>
        <p:spPr>
          <a:xfrm>
            <a:off x="5027715" y="3034219"/>
            <a:ext cx="209816" cy="210596"/>
          </a:xfrm>
          <a:custGeom>
            <a:rect b="b" l="l" r="r" t="t"/>
            <a:pathLst>
              <a:path extrusionOk="0" h="19182" w="19111">
                <a:moveTo>
                  <a:pt x="18527" y="1"/>
                </a:moveTo>
                <a:lnTo>
                  <a:pt x="1" y="18801"/>
                </a:lnTo>
                <a:lnTo>
                  <a:pt x="584" y="19182"/>
                </a:lnTo>
                <a:lnTo>
                  <a:pt x="19110" y="382"/>
                </a:lnTo>
                <a:lnTo>
                  <a:pt x="18527"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9"/>
          <p:cNvSpPr/>
          <p:nvPr/>
        </p:nvSpPr>
        <p:spPr>
          <a:xfrm>
            <a:off x="5145880" y="3035273"/>
            <a:ext cx="209684" cy="210716"/>
          </a:xfrm>
          <a:custGeom>
            <a:rect b="b" l="l" r="r" t="t"/>
            <a:pathLst>
              <a:path extrusionOk="0" h="19193" w="19099">
                <a:moveTo>
                  <a:pt x="18527" y="0"/>
                </a:moveTo>
                <a:lnTo>
                  <a:pt x="1" y="18812"/>
                </a:lnTo>
                <a:lnTo>
                  <a:pt x="584" y="19193"/>
                </a:lnTo>
                <a:lnTo>
                  <a:pt x="19098" y="393"/>
                </a:lnTo>
                <a:lnTo>
                  <a:pt x="18527"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9"/>
          <p:cNvSpPr/>
          <p:nvPr/>
        </p:nvSpPr>
        <p:spPr>
          <a:xfrm>
            <a:off x="5087715" y="3094087"/>
            <a:ext cx="300007" cy="6686"/>
          </a:xfrm>
          <a:custGeom>
            <a:rect b="b" l="l" r="r" t="t"/>
            <a:pathLst>
              <a:path extrusionOk="0" h="609" w="27326">
                <a:moveTo>
                  <a:pt x="1" y="1"/>
                </a:moveTo>
                <a:lnTo>
                  <a:pt x="1" y="608"/>
                </a:lnTo>
                <a:lnTo>
                  <a:pt x="27325" y="608"/>
                </a:lnTo>
                <a:lnTo>
                  <a:pt x="27325"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9"/>
          <p:cNvSpPr/>
          <p:nvPr/>
        </p:nvSpPr>
        <p:spPr>
          <a:xfrm>
            <a:off x="5015562" y="3168600"/>
            <a:ext cx="294902" cy="15568"/>
          </a:xfrm>
          <a:custGeom>
            <a:rect b="b" l="l" r="r" t="t"/>
            <a:pathLst>
              <a:path extrusionOk="0" h="1418" w="26861">
                <a:moveTo>
                  <a:pt x="24" y="0"/>
                </a:moveTo>
                <a:lnTo>
                  <a:pt x="0" y="608"/>
                </a:lnTo>
                <a:lnTo>
                  <a:pt x="26837" y="1417"/>
                </a:lnTo>
                <a:lnTo>
                  <a:pt x="26861" y="810"/>
                </a:lnTo>
                <a:lnTo>
                  <a:pt x="24"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9"/>
          <p:cNvSpPr/>
          <p:nvPr/>
        </p:nvSpPr>
        <p:spPr>
          <a:xfrm>
            <a:off x="5033205" y="3151868"/>
            <a:ext cx="294913" cy="16743"/>
          </a:xfrm>
          <a:custGeom>
            <a:rect b="b" l="l" r="r" t="t"/>
            <a:pathLst>
              <a:path extrusionOk="0" h="1525" w="26862">
                <a:moveTo>
                  <a:pt x="36" y="0"/>
                </a:moveTo>
                <a:lnTo>
                  <a:pt x="1" y="608"/>
                </a:lnTo>
                <a:lnTo>
                  <a:pt x="26837" y="1524"/>
                </a:lnTo>
                <a:lnTo>
                  <a:pt x="26861" y="917"/>
                </a:lnTo>
                <a:lnTo>
                  <a:pt x="36"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9"/>
          <p:cNvSpPr/>
          <p:nvPr/>
        </p:nvSpPr>
        <p:spPr>
          <a:xfrm>
            <a:off x="5099868" y="3077355"/>
            <a:ext cx="303147" cy="6818"/>
          </a:xfrm>
          <a:custGeom>
            <a:rect b="b" l="l" r="r" t="t"/>
            <a:pathLst>
              <a:path extrusionOk="0" h="621" w="27612">
                <a:moveTo>
                  <a:pt x="1" y="1"/>
                </a:moveTo>
                <a:lnTo>
                  <a:pt x="1" y="620"/>
                </a:lnTo>
                <a:lnTo>
                  <a:pt x="27611" y="620"/>
                </a:lnTo>
                <a:lnTo>
                  <a:pt x="27611"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9"/>
          <p:cNvSpPr/>
          <p:nvPr/>
        </p:nvSpPr>
        <p:spPr>
          <a:xfrm>
            <a:off x="5375557" y="3061151"/>
            <a:ext cx="443522" cy="205754"/>
          </a:xfrm>
          <a:custGeom>
            <a:rect b="b" l="l" r="r" t="t"/>
            <a:pathLst>
              <a:path extrusionOk="0" h="18741" w="40398">
                <a:moveTo>
                  <a:pt x="17109" y="1"/>
                </a:moveTo>
                <a:cubicBezTo>
                  <a:pt x="16193" y="1"/>
                  <a:pt x="15335" y="334"/>
                  <a:pt x="14764" y="929"/>
                </a:cubicBezTo>
                <a:lnTo>
                  <a:pt x="1536" y="14776"/>
                </a:lnTo>
                <a:cubicBezTo>
                  <a:pt x="0" y="16372"/>
                  <a:pt x="1393" y="18705"/>
                  <a:pt x="3870" y="18717"/>
                </a:cubicBezTo>
                <a:lnTo>
                  <a:pt x="23289" y="18741"/>
                </a:lnTo>
                <a:cubicBezTo>
                  <a:pt x="24206" y="18741"/>
                  <a:pt x="25063" y="18396"/>
                  <a:pt x="25634" y="17800"/>
                </a:cubicBezTo>
                <a:lnTo>
                  <a:pt x="38874" y="3953"/>
                </a:lnTo>
                <a:cubicBezTo>
                  <a:pt x="40398" y="2358"/>
                  <a:pt x="39005" y="24"/>
                  <a:pt x="36528" y="24"/>
                </a:cubicBezTo>
                <a:lnTo>
                  <a:pt x="17109"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9"/>
          <p:cNvSpPr/>
          <p:nvPr/>
        </p:nvSpPr>
        <p:spPr>
          <a:xfrm>
            <a:off x="5363393" y="3047811"/>
            <a:ext cx="443401" cy="205633"/>
          </a:xfrm>
          <a:custGeom>
            <a:rect b="b" l="l" r="r" t="t"/>
            <a:pathLst>
              <a:path extrusionOk="0" h="18730" w="40387">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9"/>
          <p:cNvSpPr/>
          <p:nvPr/>
        </p:nvSpPr>
        <p:spPr>
          <a:xfrm>
            <a:off x="5363393" y="3047811"/>
            <a:ext cx="443401" cy="205633"/>
          </a:xfrm>
          <a:custGeom>
            <a:rect b="b" l="l" r="r" t="t"/>
            <a:pathLst>
              <a:path extrusionOk="0" h="18730" w="40387">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9"/>
          <p:cNvSpPr/>
          <p:nvPr/>
        </p:nvSpPr>
        <p:spPr>
          <a:xfrm>
            <a:off x="5414894" y="3044682"/>
            <a:ext cx="209684" cy="210596"/>
          </a:xfrm>
          <a:custGeom>
            <a:rect b="b" l="l" r="r" t="t"/>
            <a:pathLst>
              <a:path extrusionOk="0" h="19182" w="19099">
                <a:moveTo>
                  <a:pt x="18515" y="0"/>
                </a:moveTo>
                <a:lnTo>
                  <a:pt x="1" y="18800"/>
                </a:lnTo>
                <a:lnTo>
                  <a:pt x="572" y="19181"/>
                </a:lnTo>
                <a:lnTo>
                  <a:pt x="19099" y="381"/>
                </a:lnTo>
                <a:lnTo>
                  <a:pt x="18515"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9"/>
          <p:cNvSpPr/>
          <p:nvPr/>
        </p:nvSpPr>
        <p:spPr>
          <a:xfrm>
            <a:off x="5532938" y="3045857"/>
            <a:ext cx="209805" cy="210596"/>
          </a:xfrm>
          <a:custGeom>
            <a:rect b="b" l="l" r="r" t="t"/>
            <a:pathLst>
              <a:path extrusionOk="0" h="19182" w="19110">
                <a:moveTo>
                  <a:pt x="18526" y="1"/>
                </a:moveTo>
                <a:lnTo>
                  <a:pt x="0" y="18800"/>
                </a:lnTo>
                <a:lnTo>
                  <a:pt x="584" y="19181"/>
                </a:lnTo>
                <a:lnTo>
                  <a:pt x="19110" y="382"/>
                </a:lnTo>
                <a:lnTo>
                  <a:pt x="18526"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9"/>
          <p:cNvSpPr/>
          <p:nvPr/>
        </p:nvSpPr>
        <p:spPr>
          <a:xfrm>
            <a:off x="5474762" y="3104550"/>
            <a:ext cx="300007" cy="6675"/>
          </a:xfrm>
          <a:custGeom>
            <a:rect b="b" l="l" r="r" t="t"/>
            <a:pathLst>
              <a:path extrusionOk="0" h="608" w="27326">
                <a:moveTo>
                  <a:pt x="1" y="0"/>
                </a:moveTo>
                <a:lnTo>
                  <a:pt x="1" y="608"/>
                </a:lnTo>
                <a:lnTo>
                  <a:pt x="27326" y="608"/>
                </a:lnTo>
                <a:lnTo>
                  <a:pt x="27326"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9"/>
          <p:cNvSpPr/>
          <p:nvPr/>
        </p:nvSpPr>
        <p:spPr>
          <a:xfrm>
            <a:off x="5402609" y="3179052"/>
            <a:ext cx="294913" cy="15568"/>
          </a:xfrm>
          <a:custGeom>
            <a:rect b="b" l="l" r="r" t="t"/>
            <a:pathLst>
              <a:path extrusionOk="0" h="1418" w="26862">
                <a:moveTo>
                  <a:pt x="25" y="1"/>
                </a:moveTo>
                <a:lnTo>
                  <a:pt x="1" y="608"/>
                </a:lnTo>
                <a:lnTo>
                  <a:pt x="26837" y="1418"/>
                </a:lnTo>
                <a:lnTo>
                  <a:pt x="26861" y="811"/>
                </a:lnTo>
                <a:lnTo>
                  <a:pt x="25"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9"/>
          <p:cNvSpPr/>
          <p:nvPr/>
        </p:nvSpPr>
        <p:spPr>
          <a:xfrm>
            <a:off x="5420263" y="3162320"/>
            <a:ext cx="295034" cy="16743"/>
          </a:xfrm>
          <a:custGeom>
            <a:rect b="b" l="l" r="r" t="t"/>
            <a:pathLst>
              <a:path extrusionOk="0" h="1525" w="26873">
                <a:moveTo>
                  <a:pt x="36" y="1"/>
                </a:moveTo>
                <a:lnTo>
                  <a:pt x="0" y="608"/>
                </a:lnTo>
                <a:lnTo>
                  <a:pt x="26837" y="1525"/>
                </a:lnTo>
                <a:lnTo>
                  <a:pt x="26872" y="918"/>
                </a:lnTo>
                <a:lnTo>
                  <a:pt x="36"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9"/>
          <p:cNvSpPr/>
          <p:nvPr/>
        </p:nvSpPr>
        <p:spPr>
          <a:xfrm>
            <a:off x="5486926" y="3087950"/>
            <a:ext cx="303136" cy="6675"/>
          </a:xfrm>
          <a:custGeom>
            <a:rect b="b" l="l" r="r" t="t"/>
            <a:pathLst>
              <a:path extrusionOk="0" h="608" w="27611">
                <a:moveTo>
                  <a:pt x="0" y="0"/>
                </a:moveTo>
                <a:lnTo>
                  <a:pt x="0" y="608"/>
                </a:lnTo>
                <a:lnTo>
                  <a:pt x="27611" y="608"/>
                </a:lnTo>
                <a:lnTo>
                  <a:pt x="27611"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9"/>
          <p:cNvSpPr/>
          <p:nvPr/>
        </p:nvSpPr>
        <p:spPr>
          <a:xfrm>
            <a:off x="5235028" y="3363760"/>
            <a:ext cx="177527" cy="167065"/>
          </a:xfrm>
          <a:custGeom>
            <a:rect b="b" l="l" r="r" t="t"/>
            <a:pathLst>
              <a:path extrusionOk="0" h="15217" w="16170">
                <a:moveTo>
                  <a:pt x="8085" y="0"/>
                </a:moveTo>
                <a:cubicBezTo>
                  <a:pt x="3620" y="0"/>
                  <a:pt x="1" y="3406"/>
                  <a:pt x="1" y="7609"/>
                </a:cubicBezTo>
                <a:cubicBezTo>
                  <a:pt x="1" y="11811"/>
                  <a:pt x="3620" y="15217"/>
                  <a:pt x="8085" y="15217"/>
                </a:cubicBezTo>
                <a:cubicBezTo>
                  <a:pt x="12550" y="15217"/>
                  <a:pt x="16170" y="11811"/>
                  <a:pt x="16170" y="7609"/>
                </a:cubicBezTo>
                <a:cubicBezTo>
                  <a:pt x="16170" y="3406"/>
                  <a:pt x="12550" y="0"/>
                  <a:pt x="80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9"/>
          <p:cNvSpPr/>
          <p:nvPr/>
        </p:nvSpPr>
        <p:spPr>
          <a:xfrm>
            <a:off x="5607836" y="3362321"/>
            <a:ext cx="177527" cy="166933"/>
          </a:xfrm>
          <a:custGeom>
            <a:rect b="b" l="l" r="r" t="t"/>
            <a:pathLst>
              <a:path extrusionOk="0" h="15205" w="16170">
                <a:moveTo>
                  <a:pt x="8085" y="1"/>
                </a:moveTo>
                <a:cubicBezTo>
                  <a:pt x="3620" y="1"/>
                  <a:pt x="1" y="3406"/>
                  <a:pt x="1" y="7597"/>
                </a:cubicBezTo>
                <a:cubicBezTo>
                  <a:pt x="1" y="11800"/>
                  <a:pt x="3620" y="15205"/>
                  <a:pt x="8085" y="15205"/>
                </a:cubicBezTo>
                <a:cubicBezTo>
                  <a:pt x="12550" y="15205"/>
                  <a:pt x="16169" y="11800"/>
                  <a:pt x="16169" y="7597"/>
                </a:cubicBezTo>
                <a:cubicBezTo>
                  <a:pt x="16169" y="3406"/>
                  <a:pt x="12550" y="1"/>
                  <a:pt x="80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9"/>
          <p:cNvSpPr/>
          <p:nvPr/>
        </p:nvSpPr>
        <p:spPr>
          <a:xfrm>
            <a:off x="5560023" y="2428167"/>
            <a:ext cx="752225" cy="330781"/>
          </a:xfrm>
          <a:custGeom>
            <a:rect b="b" l="l" r="r" t="t"/>
            <a:pathLst>
              <a:path extrusionOk="0" h="30129" w="68516">
                <a:moveTo>
                  <a:pt x="7114" y="1"/>
                </a:moveTo>
                <a:cubicBezTo>
                  <a:pt x="3593" y="1"/>
                  <a:pt x="1" y="2685"/>
                  <a:pt x="676" y="6566"/>
                </a:cubicBezTo>
                <a:cubicBezTo>
                  <a:pt x="938" y="8078"/>
                  <a:pt x="1903" y="9400"/>
                  <a:pt x="3129" y="10328"/>
                </a:cubicBezTo>
                <a:cubicBezTo>
                  <a:pt x="4356" y="11245"/>
                  <a:pt x="5820" y="11793"/>
                  <a:pt x="7308" y="12162"/>
                </a:cubicBezTo>
                <a:cubicBezTo>
                  <a:pt x="8689" y="12495"/>
                  <a:pt x="10106" y="12686"/>
                  <a:pt x="11464" y="13114"/>
                </a:cubicBezTo>
                <a:cubicBezTo>
                  <a:pt x="12821" y="13543"/>
                  <a:pt x="14142" y="14234"/>
                  <a:pt x="14988" y="15377"/>
                </a:cubicBezTo>
                <a:cubicBezTo>
                  <a:pt x="16845" y="17877"/>
                  <a:pt x="15881" y="21592"/>
                  <a:pt x="17429" y="24282"/>
                </a:cubicBezTo>
                <a:cubicBezTo>
                  <a:pt x="18750" y="26580"/>
                  <a:pt x="21643" y="27771"/>
                  <a:pt x="24215" y="27961"/>
                </a:cubicBezTo>
                <a:cubicBezTo>
                  <a:pt x="26787" y="29009"/>
                  <a:pt x="30204" y="30128"/>
                  <a:pt x="34478" y="30128"/>
                </a:cubicBezTo>
                <a:cubicBezTo>
                  <a:pt x="37348" y="30128"/>
                  <a:pt x="40610" y="29616"/>
                  <a:pt x="44241" y="28223"/>
                </a:cubicBezTo>
                <a:cubicBezTo>
                  <a:pt x="46837" y="28045"/>
                  <a:pt x="49754" y="26854"/>
                  <a:pt x="51076" y="24544"/>
                </a:cubicBezTo>
                <a:cubicBezTo>
                  <a:pt x="52623" y="21854"/>
                  <a:pt x="51671" y="18139"/>
                  <a:pt x="53516" y="15639"/>
                </a:cubicBezTo>
                <a:cubicBezTo>
                  <a:pt x="54374" y="14496"/>
                  <a:pt x="55695" y="13805"/>
                  <a:pt x="57053" y="13376"/>
                </a:cubicBezTo>
                <a:cubicBezTo>
                  <a:pt x="58410" y="12948"/>
                  <a:pt x="59827" y="12757"/>
                  <a:pt x="61208" y="12424"/>
                </a:cubicBezTo>
                <a:cubicBezTo>
                  <a:pt x="62696" y="12055"/>
                  <a:pt x="64161" y="11507"/>
                  <a:pt x="65387" y="10590"/>
                </a:cubicBezTo>
                <a:cubicBezTo>
                  <a:pt x="66601" y="9662"/>
                  <a:pt x="67578" y="8340"/>
                  <a:pt x="67840" y="6828"/>
                </a:cubicBezTo>
                <a:cubicBezTo>
                  <a:pt x="68515" y="2947"/>
                  <a:pt x="64923" y="263"/>
                  <a:pt x="61402" y="263"/>
                </a:cubicBezTo>
                <a:cubicBezTo>
                  <a:pt x="61013" y="263"/>
                  <a:pt x="60625" y="295"/>
                  <a:pt x="60243" y="363"/>
                </a:cubicBezTo>
                <a:cubicBezTo>
                  <a:pt x="58255" y="708"/>
                  <a:pt x="56255" y="1923"/>
                  <a:pt x="55398" y="3792"/>
                </a:cubicBezTo>
                <a:cubicBezTo>
                  <a:pt x="54552" y="5649"/>
                  <a:pt x="54921" y="7899"/>
                  <a:pt x="54028" y="9733"/>
                </a:cubicBezTo>
                <a:cubicBezTo>
                  <a:pt x="53219" y="11400"/>
                  <a:pt x="51469" y="12460"/>
                  <a:pt x="49683" y="12983"/>
                </a:cubicBezTo>
                <a:cubicBezTo>
                  <a:pt x="47897" y="13507"/>
                  <a:pt x="46015" y="13591"/>
                  <a:pt x="44182" y="13888"/>
                </a:cubicBezTo>
                <a:cubicBezTo>
                  <a:pt x="39669" y="14615"/>
                  <a:pt x="35931" y="18508"/>
                  <a:pt x="37157" y="23294"/>
                </a:cubicBezTo>
                <a:cubicBezTo>
                  <a:pt x="37467" y="24461"/>
                  <a:pt x="37991" y="25449"/>
                  <a:pt x="38705" y="26223"/>
                </a:cubicBezTo>
                <a:cubicBezTo>
                  <a:pt x="39443" y="27021"/>
                  <a:pt x="40372" y="27592"/>
                  <a:pt x="41420" y="27926"/>
                </a:cubicBezTo>
                <a:cubicBezTo>
                  <a:pt x="38893" y="28650"/>
                  <a:pt x="36574" y="28934"/>
                  <a:pt x="34468" y="28934"/>
                </a:cubicBezTo>
                <a:cubicBezTo>
                  <a:pt x="31551" y="28934"/>
                  <a:pt x="29041" y="28389"/>
                  <a:pt x="26954" y="27711"/>
                </a:cubicBezTo>
                <a:cubicBezTo>
                  <a:pt x="28061" y="27390"/>
                  <a:pt x="29037" y="26795"/>
                  <a:pt x="29799" y="25961"/>
                </a:cubicBezTo>
                <a:cubicBezTo>
                  <a:pt x="30514" y="25187"/>
                  <a:pt x="31049" y="24199"/>
                  <a:pt x="31347" y="23032"/>
                </a:cubicBezTo>
                <a:cubicBezTo>
                  <a:pt x="32573" y="18246"/>
                  <a:pt x="28835" y="14353"/>
                  <a:pt x="24334" y="13626"/>
                </a:cubicBezTo>
                <a:cubicBezTo>
                  <a:pt x="22489" y="13329"/>
                  <a:pt x="20608" y="13245"/>
                  <a:pt x="18822" y="12721"/>
                </a:cubicBezTo>
                <a:cubicBezTo>
                  <a:pt x="17036" y="12198"/>
                  <a:pt x="15297" y="11138"/>
                  <a:pt x="14476" y="9471"/>
                </a:cubicBezTo>
                <a:cubicBezTo>
                  <a:pt x="13595" y="7638"/>
                  <a:pt x="13952" y="5387"/>
                  <a:pt x="13107" y="3530"/>
                </a:cubicBezTo>
                <a:cubicBezTo>
                  <a:pt x="12249" y="1661"/>
                  <a:pt x="10249" y="446"/>
                  <a:pt x="8273" y="101"/>
                </a:cubicBezTo>
                <a:cubicBezTo>
                  <a:pt x="7891" y="33"/>
                  <a:pt x="7503" y="1"/>
                  <a:pt x="71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9"/>
          <p:cNvSpPr/>
          <p:nvPr/>
        </p:nvSpPr>
        <p:spPr>
          <a:xfrm>
            <a:off x="5385504" y="2526241"/>
            <a:ext cx="1109102" cy="487734"/>
          </a:xfrm>
          <a:custGeom>
            <a:rect b="b" l="l" r="r" t="t"/>
            <a:pathLst>
              <a:path extrusionOk="0" h="44425" w="101022">
                <a:moveTo>
                  <a:pt x="10500" y="1"/>
                </a:moveTo>
                <a:cubicBezTo>
                  <a:pt x="5303" y="1"/>
                  <a:pt x="1" y="3961"/>
                  <a:pt x="999" y="9682"/>
                </a:cubicBezTo>
                <a:cubicBezTo>
                  <a:pt x="1380" y="11909"/>
                  <a:pt x="2809" y="13861"/>
                  <a:pt x="4607" y="15218"/>
                </a:cubicBezTo>
                <a:cubicBezTo>
                  <a:pt x="6416" y="16588"/>
                  <a:pt x="8583" y="17397"/>
                  <a:pt x="10774" y="17933"/>
                </a:cubicBezTo>
                <a:cubicBezTo>
                  <a:pt x="12810" y="18421"/>
                  <a:pt x="14894" y="18707"/>
                  <a:pt x="16894" y="19338"/>
                </a:cubicBezTo>
                <a:cubicBezTo>
                  <a:pt x="18894" y="19969"/>
                  <a:pt x="20847" y="20993"/>
                  <a:pt x="22097" y="22672"/>
                </a:cubicBezTo>
                <a:cubicBezTo>
                  <a:pt x="24835" y="26363"/>
                  <a:pt x="23419" y="31828"/>
                  <a:pt x="25705" y="35816"/>
                </a:cubicBezTo>
                <a:cubicBezTo>
                  <a:pt x="27645" y="39198"/>
                  <a:pt x="31908" y="40948"/>
                  <a:pt x="35706" y="41234"/>
                </a:cubicBezTo>
                <a:cubicBezTo>
                  <a:pt x="39492" y="42769"/>
                  <a:pt x="44540" y="44424"/>
                  <a:pt x="50839" y="44424"/>
                </a:cubicBezTo>
                <a:cubicBezTo>
                  <a:pt x="55077" y="44424"/>
                  <a:pt x="59887" y="43662"/>
                  <a:pt x="65245" y="41626"/>
                </a:cubicBezTo>
                <a:cubicBezTo>
                  <a:pt x="69055" y="41353"/>
                  <a:pt x="73353" y="39602"/>
                  <a:pt x="75306" y="36197"/>
                </a:cubicBezTo>
                <a:cubicBezTo>
                  <a:pt x="77592" y="32221"/>
                  <a:pt x="76187" y="26744"/>
                  <a:pt x="78914" y="23065"/>
                </a:cubicBezTo>
                <a:cubicBezTo>
                  <a:pt x="80164" y="21386"/>
                  <a:pt x="82116" y="20350"/>
                  <a:pt x="84117" y="19719"/>
                </a:cubicBezTo>
                <a:cubicBezTo>
                  <a:pt x="86117" y="19088"/>
                  <a:pt x="88212" y="18814"/>
                  <a:pt x="90236" y="18314"/>
                </a:cubicBezTo>
                <a:cubicBezTo>
                  <a:pt x="92439" y="17778"/>
                  <a:pt x="94606" y="16969"/>
                  <a:pt x="96404" y="15611"/>
                </a:cubicBezTo>
                <a:cubicBezTo>
                  <a:pt x="98214" y="14254"/>
                  <a:pt x="99630" y="12290"/>
                  <a:pt x="100023" y="10063"/>
                </a:cubicBezTo>
                <a:cubicBezTo>
                  <a:pt x="101022" y="4342"/>
                  <a:pt x="95710" y="382"/>
                  <a:pt x="90510" y="382"/>
                </a:cubicBezTo>
                <a:cubicBezTo>
                  <a:pt x="89943" y="382"/>
                  <a:pt x="89376" y="429"/>
                  <a:pt x="88820" y="526"/>
                </a:cubicBezTo>
                <a:cubicBezTo>
                  <a:pt x="85903" y="1038"/>
                  <a:pt x="82950" y="2824"/>
                  <a:pt x="81688" y="5598"/>
                </a:cubicBezTo>
                <a:cubicBezTo>
                  <a:pt x="80438" y="8325"/>
                  <a:pt x="80973" y="11635"/>
                  <a:pt x="79664" y="14349"/>
                </a:cubicBezTo>
                <a:cubicBezTo>
                  <a:pt x="78461" y="16814"/>
                  <a:pt x="75889" y="18362"/>
                  <a:pt x="73258" y="19136"/>
                </a:cubicBezTo>
                <a:cubicBezTo>
                  <a:pt x="70627" y="19910"/>
                  <a:pt x="67853" y="20040"/>
                  <a:pt x="65138" y="20481"/>
                </a:cubicBezTo>
                <a:cubicBezTo>
                  <a:pt x="58494" y="21553"/>
                  <a:pt x="52982" y="27291"/>
                  <a:pt x="54792" y="34340"/>
                </a:cubicBezTo>
                <a:cubicBezTo>
                  <a:pt x="55244" y="36066"/>
                  <a:pt x="56030" y="37519"/>
                  <a:pt x="57078" y="38662"/>
                </a:cubicBezTo>
                <a:cubicBezTo>
                  <a:pt x="58161" y="39841"/>
                  <a:pt x="59518" y="40686"/>
                  <a:pt x="61078" y="41174"/>
                </a:cubicBezTo>
                <a:cubicBezTo>
                  <a:pt x="57347" y="42243"/>
                  <a:pt x="53925" y="42662"/>
                  <a:pt x="50819" y="42662"/>
                </a:cubicBezTo>
                <a:cubicBezTo>
                  <a:pt x="46520" y="42662"/>
                  <a:pt x="42824" y="41860"/>
                  <a:pt x="39742" y="40864"/>
                </a:cubicBezTo>
                <a:cubicBezTo>
                  <a:pt x="41373" y="40388"/>
                  <a:pt x="42814" y="39507"/>
                  <a:pt x="43945" y="38281"/>
                </a:cubicBezTo>
                <a:cubicBezTo>
                  <a:pt x="44993" y="37126"/>
                  <a:pt x="45779" y="35673"/>
                  <a:pt x="46219" y="33959"/>
                </a:cubicBezTo>
                <a:cubicBezTo>
                  <a:pt x="48041" y="26910"/>
                  <a:pt x="42516" y="21172"/>
                  <a:pt x="35873" y="20100"/>
                </a:cubicBezTo>
                <a:cubicBezTo>
                  <a:pt x="33158" y="19659"/>
                  <a:pt x="30384" y="19529"/>
                  <a:pt x="27752" y="18755"/>
                </a:cubicBezTo>
                <a:cubicBezTo>
                  <a:pt x="25121" y="17981"/>
                  <a:pt x="22549" y="16433"/>
                  <a:pt x="21347" y="13956"/>
                </a:cubicBezTo>
                <a:cubicBezTo>
                  <a:pt x="20037" y="11254"/>
                  <a:pt x="20573" y="7944"/>
                  <a:pt x="19323" y="5205"/>
                </a:cubicBezTo>
                <a:cubicBezTo>
                  <a:pt x="18073" y="2443"/>
                  <a:pt x="15120" y="657"/>
                  <a:pt x="12191" y="145"/>
                </a:cubicBezTo>
                <a:cubicBezTo>
                  <a:pt x="11634" y="48"/>
                  <a:pt x="11068" y="1"/>
                  <a:pt x="10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9"/>
          <p:cNvSpPr/>
          <p:nvPr/>
        </p:nvSpPr>
        <p:spPr>
          <a:xfrm>
            <a:off x="5905735" y="2036574"/>
            <a:ext cx="58319" cy="133579"/>
          </a:xfrm>
          <a:custGeom>
            <a:rect b="b" l="l" r="r" t="t"/>
            <a:pathLst>
              <a:path extrusionOk="0" h="12167" w="5312">
                <a:moveTo>
                  <a:pt x="2395" y="0"/>
                </a:moveTo>
                <a:cubicBezTo>
                  <a:pt x="1901" y="0"/>
                  <a:pt x="1418" y="194"/>
                  <a:pt x="1061" y="646"/>
                </a:cubicBezTo>
                <a:cubicBezTo>
                  <a:pt x="739" y="1038"/>
                  <a:pt x="620" y="1574"/>
                  <a:pt x="656" y="2086"/>
                </a:cubicBezTo>
                <a:cubicBezTo>
                  <a:pt x="691" y="2586"/>
                  <a:pt x="882" y="3074"/>
                  <a:pt x="1120" y="3527"/>
                </a:cubicBezTo>
                <a:cubicBezTo>
                  <a:pt x="1334" y="3955"/>
                  <a:pt x="1608" y="4348"/>
                  <a:pt x="1799" y="4777"/>
                </a:cubicBezTo>
                <a:cubicBezTo>
                  <a:pt x="1989" y="5218"/>
                  <a:pt x="2108" y="5694"/>
                  <a:pt x="2001" y="6158"/>
                </a:cubicBezTo>
                <a:cubicBezTo>
                  <a:pt x="1787" y="7182"/>
                  <a:pt x="644" y="7754"/>
                  <a:pt x="310" y="8730"/>
                </a:cubicBezTo>
                <a:cubicBezTo>
                  <a:pt x="1" y="9635"/>
                  <a:pt x="322" y="10623"/>
                  <a:pt x="941" y="11302"/>
                </a:cubicBezTo>
                <a:cubicBezTo>
                  <a:pt x="1414" y="11823"/>
                  <a:pt x="2060" y="12167"/>
                  <a:pt x="2742" y="12167"/>
                </a:cubicBezTo>
                <a:cubicBezTo>
                  <a:pt x="3056" y="12167"/>
                  <a:pt x="3377" y="12094"/>
                  <a:pt x="3692" y="11933"/>
                </a:cubicBezTo>
                <a:cubicBezTo>
                  <a:pt x="5156" y="11194"/>
                  <a:pt x="5311" y="9397"/>
                  <a:pt x="4501" y="8111"/>
                </a:cubicBezTo>
                <a:cubicBezTo>
                  <a:pt x="4168" y="7587"/>
                  <a:pt x="3775" y="7099"/>
                  <a:pt x="3513" y="6539"/>
                </a:cubicBezTo>
                <a:cubicBezTo>
                  <a:pt x="3251" y="5980"/>
                  <a:pt x="3132" y="5301"/>
                  <a:pt x="3370" y="4729"/>
                </a:cubicBezTo>
                <a:cubicBezTo>
                  <a:pt x="3632" y="4110"/>
                  <a:pt x="4275" y="3705"/>
                  <a:pt x="4549" y="3086"/>
                </a:cubicBezTo>
                <a:cubicBezTo>
                  <a:pt x="4835" y="2455"/>
                  <a:pt x="4692" y="1693"/>
                  <a:pt x="4347" y="1122"/>
                </a:cubicBezTo>
                <a:cubicBezTo>
                  <a:pt x="3936" y="452"/>
                  <a:pt x="3152" y="0"/>
                  <a:pt x="2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9"/>
          <p:cNvSpPr/>
          <p:nvPr/>
        </p:nvSpPr>
        <p:spPr>
          <a:xfrm>
            <a:off x="5691989" y="2373602"/>
            <a:ext cx="465798" cy="204821"/>
          </a:xfrm>
          <a:custGeom>
            <a:rect b="b" l="l" r="r" t="t"/>
            <a:pathLst>
              <a:path extrusionOk="0" h="18656" w="42427">
                <a:moveTo>
                  <a:pt x="4425" y="0"/>
                </a:moveTo>
                <a:cubicBezTo>
                  <a:pt x="2234" y="0"/>
                  <a:pt x="0" y="1661"/>
                  <a:pt x="420" y="4071"/>
                </a:cubicBezTo>
                <a:cubicBezTo>
                  <a:pt x="575" y="4999"/>
                  <a:pt x="1170" y="5821"/>
                  <a:pt x="1932" y="6392"/>
                </a:cubicBezTo>
                <a:cubicBezTo>
                  <a:pt x="2694" y="6964"/>
                  <a:pt x="3599" y="7309"/>
                  <a:pt x="4516" y="7535"/>
                </a:cubicBezTo>
                <a:cubicBezTo>
                  <a:pt x="5373" y="7738"/>
                  <a:pt x="6254" y="7857"/>
                  <a:pt x="7087" y="8119"/>
                </a:cubicBezTo>
                <a:cubicBezTo>
                  <a:pt x="7933" y="8393"/>
                  <a:pt x="8754" y="8821"/>
                  <a:pt x="9278" y="9524"/>
                </a:cubicBezTo>
                <a:cubicBezTo>
                  <a:pt x="10421" y="11072"/>
                  <a:pt x="9838" y="13370"/>
                  <a:pt x="10790" y="15048"/>
                </a:cubicBezTo>
                <a:cubicBezTo>
                  <a:pt x="11612" y="16465"/>
                  <a:pt x="13398" y="17203"/>
                  <a:pt x="14993" y="17322"/>
                </a:cubicBezTo>
                <a:cubicBezTo>
                  <a:pt x="16577" y="17965"/>
                  <a:pt x="18708" y="18656"/>
                  <a:pt x="21351" y="18656"/>
                </a:cubicBezTo>
                <a:cubicBezTo>
                  <a:pt x="23125" y="18656"/>
                  <a:pt x="25149" y="18346"/>
                  <a:pt x="27399" y="17489"/>
                </a:cubicBezTo>
                <a:cubicBezTo>
                  <a:pt x="28995" y="17370"/>
                  <a:pt x="30805" y="16632"/>
                  <a:pt x="31626" y="15203"/>
                </a:cubicBezTo>
                <a:cubicBezTo>
                  <a:pt x="32579" y="13536"/>
                  <a:pt x="31995" y="11238"/>
                  <a:pt x="33138" y="9690"/>
                </a:cubicBezTo>
                <a:cubicBezTo>
                  <a:pt x="33662" y="8988"/>
                  <a:pt x="34484" y="8548"/>
                  <a:pt x="35329" y="8286"/>
                </a:cubicBezTo>
                <a:cubicBezTo>
                  <a:pt x="36162" y="8024"/>
                  <a:pt x="37043" y="7905"/>
                  <a:pt x="37901" y="7690"/>
                </a:cubicBezTo>
                <a:cubicBezTo>
                  <a:pt x="38818" y="7464"/>
                  <a:pt x="39722" y="7131"/>
                  <a:pt x="40484" y="6559"/>
                </a:cubicBezTo>
                <a:cubicBezTo>
                  <a:pt x="41246" y="5988"/>
                  <a:pt x="41842" y="5166"/>
                  <a:pt x="42008" y="4226"/>
                </a:cubicBezTo>
                <a:cubicBezTo>
                  <a:pt x="42427" y="1823"/>
                  <a:pt x="40197" y="164"/>
                  <a:pt x="38018" y="164"/>
                </a:cubicBezTo>
                <a:cubicBezTo>
                  <a:pt x="37779" y="164"/>
                  <a:pt x="37540" y="184"/>
                  <a:pt x="37305" y="225"/>
                </a:cubicBezTo>
                <a:cubicBezTo>
                  <a:pt x="36067" y="439"/>
                  <a:pt x="34829" y="1189"/>
                  <a:pt x="34305" y="2356"/>
                </a:cubicBezTo>
                <a:cubicBezTo>
                  <a:pt x="33781" y="3499"/>
                  <a:pt x="34007" y="4892"/>
                  <a:pt x="33448" y="6023"/>
                </a:cubicBezTo>
                <a:cubicBezTo>
                  <a:pt x="32948" y="7059"/>
                  <a:pt x="31876" y="7714"/>
                  <a:pt x="30769" y="8036"/>
                </a:cubicBezTo>
                <a:cubicBezTo>
                  <a:pt x="29662" y="8369"/>
                  <a:pt x="28495" y="8417"/>
                  <a:pt x="27352" y="8607"/>
                </a:cubicBezTo>
                <a:cubicBezTo>
                  <a:pt x="24566" y="9059"/>
                  <a:pt x="22244" y="11465"/>
                  <a:pt x="23006" y="14429"/>
                </a:cubicBezTo>
                <a:cubicBezTo>
                  <a:pt x="23197" y="15144"/>
                  <a:pt x="23530" y="15763"/>
                  <a:pt x="23970" y="16239"/>
                </a:cubicBezTo>
                <a:cubicBezTo>
                  <a:pt x="24423" y="16739"/>
                  <a:pt x="24994" y="17096"/>
                  <a:pt x="25649" y="17299"/>
                </a:cubicBezTo>
                <a:cubicBezTo>
                  <a:pt x="24082" y="17743"/>
                  <a:pt x="22647" y="17917"/>
                  <a:pt x="21343" y="17917"/>
                </a:cubicBezTo>
                <a:cubicBezTo>
                  <a:pt x="19537" y="17917"/>
                  <a:pt x="17984" y="17583"/>
                  <a:pt x="16684" y="17168"/>
                </a:cubicBezTo>
                <a:cubicBezTo>
                  <a:pt x="17374" y="16965"/>
                  <a:pt x="17982" y="16596"/>
                  <a:pt x="18446" y="16084"/>
                </a:cubicBezTo>
                <a:cubicBezTo>
                  <a:pt x="18886" y="15596"/>
                  <a:pt x="19220" y="14989"/>
                  <a:pt x="19410" y="14262"/>
                </a:cubicBezTo>
                <a:cubicBezTo>
                  <a:pt x="20172" y="11298"/>
                  <a:pt x="17851" y="8893"/>
                  <a:pt x="15065" y="8440"/>
                </a:cubicBezTo>
                <a:cubicBezTo>
                  <a:pt x="13922" y="8262"/>
                  <a:pt x="12755" y="8202"/>
                  <a:pt x="11647" y="7881"/>
                </a:cubicBezTo>
                <a:cubicBezTo>
                  <a:pt x="10552" y="7559"/>
                  <a:pt x="9469" y="6904"/>
                  <a:pt x="8969" y="5869"/>
                </a:cubicBezTo>
                <a:cubicBezTo>
                  <a:pt x="8409" y="4726"/>
                  <a:pt x="8635" y="3344"/>
                  <a:pt x="8111" y="2190"/>
                </a:cubicBezTo>
                <a:cubicBezTo>
                  <a:pt x="7587" y="1023"/>
                  <a:pt x="6349" y="285"/>
                  <a:pt x="5123" y="58"/>
                </a:cubicBezTo>
                <a:cubicBezTo>
                  <a:pt x="4893" y="19"/>
                  <a:pt x="4659" y="0"/>
                  <a:pt x="44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9"/>
          <p:cNvSpPr/>
          <p:nvPr/>
        </p:nvSpPr>
        <p:spPr>
          <a:xfrm>
            <a:off x="5742733" y="2261816"/>
            <a:ext cx="381547" cy="167855"/>
          </a:xfrm>
          <a:custGeom>
            <a:rect b="b" l="l" r="r" t="t"/>
            <a:pathLst>
              <a:path extrusionOk="0" h="15289" w="34753">
                <a:moveTo>
                  <a:pt x="3622" y="1"/>
                </a:moveTo>
                <a:cubicBezTo>
                  <a:pt x="1834" y="1"/>
                  <a:pt x="1" y="1367"/>
                  <a:pt x="334" y="3335"/>
                </a:cubicBezTo>
                <a:cubicBezTo>
                  <a:pt x="477" y="4097"/>
                  <a:pt x="965" y="4775"/>
                  <a:pt x="1584" y="5240"/>
                </a:cubicBezTo>
                <a:cubicBezTo>
                  <a:pt x="2203" y="5704"/>
                  <a:pt x="2954" y="5990"/>
                  <a:pt x="3704" y="6168"/>
                </a:cubicBezTo>
                <a:cubicBezTo>
                  <a:pt x="4406" y="6347"/>
                  <a:pt x="5120" y="6442"/>
                  <a:pt x="5811" y="6657"/>
                </a:cubicBezTo>
                <a:cubicBezTo>
                  <a:pt x="6502" y="6871"/>
                  <a:pt x="7168" y="7228"/>
                  <a:pt x="7597" y="7811"/>
                </a:cubicBezTo>
                <a:cubicBezTo>
                  <a:pt x="8538" y="9074"/>
                  <a:pt x="8061" y="10955"/>
                  <a:pt x="8847" y="12324"/>
                </a:cubicBezTo>
                <a:cubicBezTo>
                  <a:pt x="9514" y="13491"/>
                  <a:pt x="10978" y="14086"/>
                  <a:pt x="12288" y="14193"/>
                </a:cubicBezTo>
                <a:cubicBezTo>
                  <a:pt x="13586" y="14717"/>
                  <a:pt x="15324" y="15289"/>
                  <a:pt x="17491" y="15289"/>
                </a:cubicBezTo>
                <a:cubicBezTo>
                  <a:pt x="18944" y="15289"/>
                  <a:pt x="20599" y="15027"/>
                  <a:pt x="22444" y="14324"/>
                </a:cubicBezTo>
                <a:cubicBezTo>
                  <a:pt x="23754" y="14229"/>
                  <a:pt x="25230" y="13634"/>
                  <a:pt x="25909" y="12455"/>
                </a:cubicBezTo>
                <a:cubicBezTo>
                  <a:pt x="26695" y="11086"/>
                  <a:pt x="26206" y="9205"/>
                  <a:pt x="27147" y="7942"/>
                </a:cubicBezTo>
                <a:cubicBezTo>
                  <a:pt x="27576" y="7359"/>
                  <a:pt x="28254" y="7002"/>
                  <a:pt x="28933" y="6788"/>
                </a:cubicBezTo>
                <a:cubicBezTo>
                  <a:pt x="29624" y="6573"/>
                  <a:pt x="30338" y="6478"/>
                  <a:pt x="31040" y="6299"/>
                </a:cubicBezTo>
                <a:cubicBezTo>
                  <a:pt x="31802" y="6121"/>
                  <a:pt x="32541" y="5847"/>
                  <a:pt x="33160" y="5371"/>
                </a:cubicBezTo>
                <a:cubicBezTo>
                  <a:pt x="33779" y="4906"/>
                  <a:pt x="34279" y="4228"/>
                  <a:pt x="34410" y="3466"/>
                </a:cubicBezTo>
                <a:cubicBezTo>
                  <a:pt x="34753" y="1504"/>
                  <a:pt x="32934" y="140"/>
                  <a:pt x="31142" y="140"/>
                </a:cubicBezTo>
                <a:cubicBezTo>
                  <a:pt x="30944" y="140"/>
                  <a:pt x="30747" y="157"/>
                  <a:pt x="30552" y="192"/>
                </a:cubicBezTo>
                <a:cubicBezTo>
                  <a:pt x="29552" y="358"/>
                  <a:pt x="28528" y="977"/>
                  <a:pt x="28100" y="1930"/>
                </a:cubicBezTo>
                <a:cubicBezTo>
                  <a:pt x="27671" y="2870"/>
                  <a:pt x="27861" y="4013"/>
                  <a:pt x="27409" y="4942"/>
                </a:cubicBezTo>
                <a:cubicBezTo>
                  <a:pt x="26992" y="5787"/>
                  <a:pt x="26111" y="6323"/>
                  <a:pt x="25206" y="6585"/>
                </a:cubicBezTo>
                <a:cubicBezTo>
                  <a:pt x="24290" y="6859"/>
                  <a:pt x="23337" y="6895"/>
                  <a:pt x="22408" y="7049"/>
                </a:cubicBezTo>
                <a:cubicBezTo>
                  <a:pt x="20122" y="7419"/>
                  <a:pt x="18229" y="9395"/>
                  <a:pt x="18848" y="11812"/>
                </a:cubicBezTo>
                <a:cubicBezTo>
                  <a:pt x="19003" y="12407"/>
                  <a:pt x="19277" y="12907"/>
                  <a:pt x="19634" y="13300"/>
                </a:cubicBezTo>
                <a:cubicBezTo>
                  <a:pt x="20003" y="13717"/>
                  <a:pt x="20480" y="14003"/>
                  <a:pt x="21015" y="14169"/>
                </a:cubicBezTo>
                <a:cubicBezTo>
                  <a:pt x="19734" y="14533"/>
                  <a:pt x="18559" y="14676"/>
                  <a:pt x="17491" y="14676"/>
                </a:cubicBezTo>
                <a:cubicBezTo>
                  <a:pt x="16010" y="14676"/>
                  <a:pt x="14735" y="14401"/>
                  <a:pt x="13669" y="14062"/>
                </a:cubicBezTo>
                <a:cubicBezTo>
                  <a:pt x="14229" y="13896"/>
                  <a:pt x="14729" y="13598"/>
                  <a:pt x="15110" y="13169"/>
                </a:cubicBezTo>
                <a:cubicBezTo>
                  <a:pt x="15479" y="12776"/>
                  <a:pt x="15741" y="12276"/>
                  <a:pt x="15896" y="11681"/>
                </a:cubicBezTo>
                <a:cubicBezTo>
                  <a:pt x="16527" y="9264"/>
                  <a:pt x="14622" y="7288"/>
                  <a:pt x="12336" y="6919"/>
                </a:cubicBezTo>
                <a:cubicBezTo>
                  <a:pt x="11407" y="6764"/>
                  <a:pt x="10454" y="6728"/>
                  <a:pt x="9550" y="6454"/>
                </a:cubicBezTo>
                <a:cubicBezTo>
                  <a:pt x="8645" y="6192"/>
                  <a:pt x="7752" y="5656"/>
                  <a:pt x="7347" y="4811"/>
                </a:cubicBezTo>
                <a:cubicBezTo>
                  <a:pt x="6894" y="3871"/>
                  <a:pt x="7073" y="2739"/>
                  <a:pt x="6644" y="1799"/>
                </a:cubicBezTo>
                <a:cubicBezTo>
                  <a:pt x="6216" y="846"/>
                  <a:pt x="5204" y="227"/>
                  <a:pt x="4192" y="49"/>
                </a:cubicBezTo>
                <a:cubicBezTo>
                  <a:pt x="4004" y="16"/>
                  <a:pt x="3813" y="1"/>
                  <a:pt x="36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9"/>
          <p:cNvSpPr/>
          <p:nvPr/>
        </p:nvSpPr>
        <p:spPr>
          <a:xfrm>
            <a:off x="5782158" y="2177070"/>
            <a:ext cx="304838" cy="134040"/>
          </a:xfrm>
          <a:custGeom>
            <a:rect b="b" l="l" r="r" t="t"/>
            <a:pathLst>
              <a:path extrusionOk="0" h="12209" w="27766">
                <a:moveTo>
                  <a:pt x="2883" y="0"/>
                </a:moveTo>
                <a:cubicBezTo>
                  <a:pt x="1460" y="0"/>
                  <a:pt x="1" y="1084"/>
                  <a:pt x="279" y="2660"/>
                </a:cubicBezTo>
                <a:cubicBezTo>
                  <a:pt x="386" y="3267"/>
                  <a:pt x="779" y="3803"/>
                  <a:pt x="1268" y="4184"/>
                </a:cubicBezTo>
                <a:cubicBezTo>
                  <a:pt x="1768" y="4553"/>
                  <a:pt x="2363" y="4779"/>
                  <a:pt x="2970" y="4922"/>
                </a:cubicBezTo>
                <a:cubicBezTo>
                  <a:pt x="3530" y="5065"/>
                  <a:pt x="4101" y="5136"/>
                  <a:pt x="4649" y="5315"/>
                </a:cubicBezTo>
                <a:cubicBezTo>
                  <a:pt x="5197" y="5482"/>
                  <a:pt x="5732" y="5767"/>
                  <a:pt x="6078" y="6232"/>
                </a:cubicBezTo>
                <a:cubicBezTo>
                  <a:pt x="6828" y="7244"/>
                  <a:pt x="6447" y="8744"/>
                  <a:pt x="7066" y="9839"/>
                </a:cubicBezTo>
                <a:cubicBezTo>
                  <a:pt x="7602" y="10768"/>
                  <a:pt x="8780" y="11256"/>
                  <a:pt x="9816" y="11328"/>
                </a:cubicBezTo>
                <a:cubicBezTo>
                  <a:pt x="10852" y="11756"/>
                  <a:pt x="12245" y="12209"/>
                  <a:pt x="13971" y="12209"/>
                </a:cubicBezTo>
                <a:cubicBezTo>
                  <a:pt x="15138" y="12209"/>
                  <a:pt x="16460" y="11994"/>
                  <a:pt x="17936" y="11435"/>
                </a:cubicBezTo>
                <a:cubicBezTo>
                  <a:pt x="18984" y="11363"/>
                  <a:pt x="20163" y="10887"/>
                  <a:pt x="20699" y="9946"/>
                </a:cubicBezTo>
                <a:cubicBezTo>
                  <a:pt x="21330" y="8851"/>
                  <a:pt x="20937" y="7351"/>
                  <a:pt x="21699" y="6339"/>
                </a:cubicBezTo>
                <a:cubicBezTo>
                  <a:pt x="22032" y="5875"/>
                  <a:pt x="22568" y="5589"/>
                  <a:pt x="23127" y="5422"/>
                </a:cubicBezTo>
                <a:cubicBezTo>
                  <a:pt x="23675" y="5244"/>
                  <a:pt x="24247" y="5172"/>
                  <a:pt x="24806" y="5029"/>
                </a:cubicBezTo>
                <a:cubicBezTo>
                  <a:pt x="25413" y="4886"/>
                  <a:pt x="26009" y="4660"/>
                  <a:pt x="26497" y="4291"/>
                </a:cubicBezTo>
                <a:cubicBezTo>
                  <a:pt x="26997" y="3910"/>
                  <a:pt x="27390" y="3374"/>
                  <a:pt x="27497" y="2767"/>
                </a:cubicBezTo>
                <a:cubicBezTo>
                  <a:pt x="27765" y="1191"/>
                  <a:pt x="26314" y="107"/>
                  <a:pt x="24884" y="107"/>
                </a:cubicBezTo>
                <a:cubicBezTo>
                  <a:pt x="24726" y="107"/>
                  <a:pt x="24568" y="120"/>
                  <a:pt x="24413" y="148"/>
                </a:cubicBezTo>
                <a:cubicBezTo>
                  <a:pt x="23616" y="291"/>
                  <a:pt x="22806" y="779"/>
                  <a:pt x="22461" y="1541"/>
                </a:cubicBezTo>
                <a:cubicBezTo>
                  <a:pt x="22115" y="2291"/>
                  <a:pt x="22258" y="3196"/>
                  <a:pt x="21901" y="3946"/>
                </a:cubicBezTo>
                <a:cubicBezTo>
                  <a:pt x="21568" y="4624"/>
                  <a:pt x="20865" y="5041"/>
                  <a:pt x="20139" y="5255"/>
                </a:cubicBezTo>
                <a:cubicBezTo>
                  <a:pt x="19413" y="5470"/>
                  <a:pt x="18651" y="5505"/>
                  <a:pt x="17912" y="5625"/>
                </a:cubicBezTo>
                <a:cubicBezTo>
                  <a:pt x="16079" y="5922"/>
                  <a:pt x="14567" y="7494"/>
                  <a:pt x="15067" y="9435"/>
                </a:cubicBezTo>
                <a:cubicBezTo>
                  <a:pt x="15186" y="9911"/>
                  <a:pt x="15400" y="10304"/>
                  <a:pt x="15686" y="10625"/>
                </a:cubicBezTo>
                <a:cubicBezTo>
                  <a:pt x="15984" y="10947"/>
                  <a:pt x="16365" y="11185"/>
                  <a:pt x="16793" y="11316"/>
                </a:cubicBezTo>
                <a:cubicBezTo>
                  <a:pt x="15772" y="11610"/>
                  <a:pt x="14835" y="11724"/>
                  <a:pt x="13982" y="11724"/>
                </a:cubicBezTo>
                <a:cubicBezTo>
                  <a:pt x="12796" y="11724"/>
                  <a:pt x="11775" y="11502"/>
                  <a:pt x="10923" y="11232"/>
                </a:cubicBezTo>
                <a:cubicBezTo>
                  <a:pt x="11376" y="11101"/>
                  <a:pt x="11769" y="10851"/>
                  <a:pt x="12078" y="10518"/>
                </a:cubicBezTo>
                <a:cubicBezTo>
                  <a:pt x="12364" y="10197"/>
                  <a:pt x="12590" y="9804"/>
                  <a:pt x="12709" y="9327"/>
                </a:cubicBezTo>
                <a:cubicBezTo>
                  <a:pt x="13209" y="7399"/>
                  <a:pt x="11685" y="5815"/>
                  <a:pt x="9864" y="5517"/>
                </a:cubicBezTo>
                <a:cubicBezTo>
                  <a:pt x="9114" y="5398"/>
                  <a:pt x="8352" y="5363"/>
                  <a:pt x="7637" y="5148"/>
                </a:cubicBezTo>
                <a:cubicBezTo>
                  <a:pt x="6911" y="4934"/>
                  <a:pt x="6209" y="4517"/>
                  <a:pt x="5875" y="3839"/>
                </a:cubicBezTo>
                <a:cubicBezTo>
                  <a:pt x="5506" y="3088"/>
                  <a:pt x="5661" y="2184"/>
                  <a:pt x="5316" y="1434"/>
                </a:cubicBezTo>
                <a:cubicBezTo>
                  <a:pt x="4970" y="672"/>
                  <a:pt x="4161" y="183"/>
                  <a:pt x="3351" y="40"/>
                </a:cubicBezTo>
                <a:cubicBezTo>
                  <a:pt x="3197" y="13"/>
                  <a:pt x="3040" y="0"/>
                  <a:pt x="28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9"/>
          <p:cNvSpPr/>
          <p:nvPr/>
        </p:nvSpPr>
        <p:spPr>
          <a:xfrm>
            <a:off x="5831979" y="2139677"/>
            <a:ext cx="207258" cy="91179"/>
          </a:xfrm>
          <a:custGeom>
            <a:rect b="b" l="l" r="r" t="t"/>
            <a:pathLst>
              <a:path extrusionOk="0" h="8305" w="18878">
                <a:moveTo>
                  <a:pt x="1954" y="1"/>
                </a:moveTo>
                <a:cubicBezTo>
                  <a:pt x="984" y="1"/>
                  <a:pt x="0" y="743"/>
                  <a:pt x="182" y="1803"/>
                </a:cubicBezTo>
                <a:cubicBezTo>
                  <a:pt x="254" y="2220"/>
                  <a:pt x="516" y="2589"/>
                  <a:pt x="861" y="2839"/>
                </a:cubicBezTo>
                <a:cubicBezTo>
                  <a:pt x="1194" y="3101"/>
                  <a:pt x="1599" y="3244"/>
                  <a:pt x="2004" y="3351"/>
                </a:cubicBezTo>
                <a:cubicBezTo>
                  <a:pt x="2385" y="3446"/>
                  <a:pt x="2778" y="3494"/>
                  <a:pt x="3159" y="3613"/>
                </a:cubicBezTo>
                <a:cubicBezTo>
                  <a:pt x="3528" y="3732"/>
                  <a:pt x="3897" y="3923"/>
                  <a:pt x="4123" y="4232"/>
                </a:cubicBezTo>
                <a:cubicBezTo>
                  <a:pt x="4635" y="4923"/>
                  <a:pt x="4373" y="5947"/>
                  <a:pt x="4802" y="6685"/>
                </a:cubicBezTo>
                <a:cubicBezTo>
                  <a:pt x="5159" y="7328"/>
                  <a:pt x="5957" y="7649"/>
                  <a:pt x="6671" y="7709"/>
                </a:cubicBezTo>
                <a:cubicBezTo>
                  <a:pt x="7374" y="7995"/>
                  <a:pt x="8314" y="8304"/>
                  <a:pt x="9493" y="8304"/>
                </a:cubicBezTo>
                <a:cubicBezTo>
                  <a:pt x="10291" y="8304"/>
                  <a:pt x="11184" y="8161"/>
                  <a:pt x="12184" y="7780"/>
                </a:cubicBezTo>
                <a:cubicBezTo>
                  <a:pt x="12898" y="7721"/>
                  <a:pt x="13708" y="7399"/>
                  <a:pt x="14065" y="6756"/>
                </a:cubicBezTo>
                <a:cubicBezTo>
                  <a:pt x="14494" y="6018"/>
                  <a:pt x="14232" y="4994"/>
                  <a:pt x="14744" y="4304"/>
                </a:cubicBezTo>
                <a:cubicBezTo>
                  <a:pt x="14982" y="3994"/>
                  <a:pt x="15339" y="3804"/>
                  <a:pt x="15720" y="3685"/>
                </a:cubicBezTo>
                <a:cubicBezTo>
                  <a:pt x="16089" y="3566"/>
                  <a:pt x="16482" y="3518"/>
                  <a:pt x="16863" y="3423"/>
                </a:cubicBezTo>
                <a:cubicBezTo>
                  <a:pt x="17268" y="3316"/>
                  <a:pt x="17673" y="3173"/>
                  <a:pt x="18018" y="2911"/>
                </a:cubicBezTo>
                <a:cubicBezTo>
                  <a:pt x="18351" y="2661"/>
                  <a:pt x="18613" y="2292"/>
                  <a:pt x="18685" y="1875"/>
                </a:cubicBezTo>
                <a:cubicBezTo>
                  <a:pt x="18877" y="815"/>
                  <a:pt x="17885" y="72"/>
                  <a:pt x="16913" y="72"/>
                </a:cubicBezTo>
                <a:cubicBezTo>
                  <a:pt x="16804" y="72"/>
                  <a:pt x="16696" y="82"/>
                  <a:pt x="16589" y="101"/>
                </a:cubicBezTo>
                <a:cubicBezTo>
                  <a:pt x="16053" y="196"/>
                  <a:pt x="15494" y="529"/>
                  <a:pt x="15256" y="1041"/>
                </a:cubicBezTo>
                <a:cubicBezTo>
                  <a:pt x="15029" y="1553"/>
                  <a:pt x="15125" y="2173"/>
                  <a:pt x="14887" y="2673"/>
                </a:cubicBezTo>
                <a:cubicBezTo>
                  <a:pt x="14660" y="3137"/>
                  <a:pt x="14184" y="3435"/>
                  <a:pt x="13684" y="3577"/>
                </a:cubicBezTo>
                <a:cubicBezTo>
                  <a:pt x="13196" y="3720"/>
                  <a:pt x="12672" y="3744"/>
                  <a:pt x="12172" y="3827"/>
                </a:cubicBezTo>
                <a:cubicBezTo>
                  <a:pt x="10922" y="4030"/>
                  <a:pt x="9898" y="5101"/>
                  <a:pt x="10231" y="6411"/>
                </a:cubicBezTo>
                <a:cubicBezTo>
                  <a:pt x="10315" y="6733"/>
                  <a:pt x="10469" y="7006"/>
                  <a:pt x="10660" y="7221"/>
                </a:cubicBezTo>
                <a:cubicBezTo>
                  <a:pt x="10862" y="7447"/>
                  <a:pt x="11124" y="7602"/>
                  <a:pt x="11410" y="7697"/>
                </a:cubicBezTo>
                <a:cubicBezTo>
                  <a:pt x="10712" y="7897"/>
                  <a:pt x="10072" y="7975"/>
                  <a:pt x="9491" y="7975"/>
                </a:cubicBezTo>
                <a:cubicBezTo>
                  <a:pt x="8686" y="7975"/>
                  <a:pt x="7995" y="7824"/>
                  <a:pt x="7421" y="7637"/>
                </a:cubicBezTo>
                <a:cubicBezTo>
                  <a:pt x="7731" y="7542"/>
                  <a:pt x="7993" y="7376"/>
                  <a:pt x="8207" y="7149"/>
                </a:cubicBezTo>
                <a:cubicBezTo>
                  <a:pt x="8398" y="6935"/>
                  <a:pt x="8552" y="6661"/>
                  <a:pt x="8636" y="6340"/>
                </a:cubicBezTo>
                <a:cubicBezTo>
                  <a:pt x="8969" y="5030"/>
                  <a:pt x="7945" y="3958"/>
                  <a:pt x="6695" y="3756"/>
                </a:cubicBezTo>
                <a:cubicBezTo>
                  <a:pt x="6195" y="3673"/>
                  <a:pt x="5671" y="3649"/>
                  <a:pt x="5183" y="3506"/>
                </a:cubicBezTo>
                <a:cubicBezTo>
                  <a:pt x="4695" y="3363"/>
                  <a:pt x="4207" y="3065"/>
                  <a:pt x="3980" y="2601"/>
                </a:cubicBezTo>
                <a:cubicBezTo>
                  <a:pt x="3742" y="2101"/>
                  <a:pt x="3838" y="1482"/>
                  <a:pt x="3611" y="970"/>
                </a:cubicBezTo>
                <a:cubicBezTo>
                  <a:pt x="3373" y="458"/>
                  <a:pt x="2826" y="125"/>
                  <a:pt x="2278" y="29"/>
                </a:cubicBezTo>
                <a:cubicBezTo>
                  <a:pt x="2171" y="10"/>
                  <a:pt x="2063" y="1"/>
                  <a:pt x="19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9"/>
          <p:cNvSpPr/>
          <p:nvPr/>
        </p:nvSpPr>
        <p:spPr>
          <a:xfrm>
            <a:off x="5924696" y="2229143"/>
            <a:ext cx="15689" cy="1224171"/>
          </a:xfrm>
          <a:custGeom>
            <a:rect b="b" l="l" r="r" t="t"/>
            <a:pathLst>
              <a:path extrusionOk="0" h="111503" w="1429">
                <a:moveTo>
                  <a:pt x="0" y="0"/>
                </a:moveTo>
                <a:lnTo>
                  <a:pt x="0" y="111502"/>
                </a:lnTo>
                <a:lnTo>
                  <a:pt x="1429" y="111502"/>
                </a:lnTo>
                <a:lnTo>
                  <a:pt x="14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9"/>
          <p:cNvSpPr/>
          <p:nvPr/>
        </p:nvSpPr>
        <p:spPr>
          <a:xfrm>
            <a:off x="6841800" y="2178289"/>
            <a:ext cx="153868" cy="33354"/>
          </a:xfrm>
          <a:custGeom>
            <a:rect b="b" l="l" r="r" t="t"/>
            <a:pathLst>
              <a:path extrusionOk="0" h="3038" w="14015">
                <a:moveTo>
                  <a:pt x="1525" y="1"/>
                </a:moveTo>
                <a:cubicBezTo>
                  <a:pt x="691" y="1"/>
                  <a:pt x="1" y="680"/>
                  <a:pt x="1" y="1513"/>
                </a:cubicBezTo>
                <a:cubicBezTo>
                  <a:pt x="1" y="2358"/>
                  <a:pt x="691" y="3037"/>
                  <a:pt x="1525" y="3037"/>
                </a:cubicBezTo>
                <a:lnTo>
                  <a:pt x="12490" y="3037"/>
                </a:lnTo>
                <a:cubicBezTo>
                  <a:pt x="13324" y="3037"/>
                  <a:pt x="14014" y="2358"/>
                  <a:pt x="14014" y="1513"/>
                </a:cubicBezTo>
                <a:cubicBezTo>
                  <a:pt x="14014" y="680"/>
                  <a:pt x="13324" y="1"/>
                  <a:pt x="124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9"/>
          <p:cNvSpPr/>
          <p:nvPr/>
        </p:nvSpPr>
        <p:spPr>
          <a:xfrm>
            <a:off x="6631215" y="1957516"/>
            <a:ext cx="153736" cy="33474"/>
          </a:xfrm>
          <a:custGeom>
            <a:rect b="b" l="l" r="r" t="t"/>
            <a:pathLst>
              <a:path extrusionOk="0" h="3049" w="14003">
                <a:moveTo>
                  <a:pt x="1525" y="0"/>
                </a:moveTo>
                <a:cubicBezTo>
                  <a:pt x="679" y="0"/>
                  <a:pt x="1" y="691"/>
                  <a:pt x="1" y="1524"/>
                </a:cubicBezTo>
                <a:cubicBezTo>
                  <a:pt x="1" y="2358"/>
                  <a:pt x="679" y="3048"/>
                  <a:pt x="1525" y="3048"/>
                </a:cubicBezTo>
                <a:lnTo>
                  <a:pt x="12490" y="3048"/>
                </a:lnTo>
                <a:cubicBezTo>
                  <a:pt x="13324" y="3048"/>
                  <a:pt x="14002" y="2358"/>
                  <a:pt x="14002" y="1524"/>
                </a:cubicBezTo>
                <a:cubicBezTo>
                  <a:pt x="14002" y="691"/>
                  <a:pt x="13324" y="0"/>
                  <a:pt x="124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9"/>
          <p:cNvSpPr/>
          <p:nvPr/>
        </p:nvSpPr>
        <p:spPr>
          <a:xfrm>
            <a:off x="6831864" y="1823794"/>
            <a:ext cx="153736" cy="33474"/>
          </a:xfrm>
          <a:custGeom>
            <a:rect b="b" l="l" r="r" t="t"/>
            <a:pathLst>
              <a:path extrusionOk="0" h="3049" w="14003">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9"/>
          <p:cNvSpPr/>
          <p:nvPr/>
        </p:nvSpPr>
        <p:spPr>
          <a:xfrm>
            <a:off x="6831864" y="2602862"/>
            <a:ext cx="153736" cy="33474"/>
          </a:xfrm>
          <a:custGeom>
            <a:rect b="b" l="l" r="r" t="t"/>
            <a:pathLst>
              <a:path extrusionOk="0" h="3049" w="14003">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9"/>
          <p:cNvSpPr/>
          <p:nvPr/>
        </p:nvSpPr>
        <p:spPr>
          <a:xfrm>
            <a:off x="6651219" y="2773440"/>
            <a:ext cx="153857" cy="33474"/>
          </a:xfrm>
          <a:custGeom>
            <a:rect b="b" l="l" r="r" t="t"/>
            <a:pathLst>
              <a:path extrusionOk="0" h="3049" w="14014">
                <a:moveTo>
                  <a:pt x="1524" y="1"/>
                </a:moveTo>
                <a:cubicBezTo>
                  <a:pt x="691" y="1"/>
                  <a:pt x="0" y="680"/>
                  <a:pt x="0" y="1525"/>
                </a:cubicBezTo>
                <a:cubicBezTo>
                  <a:pt x="0" y="2358"/>
                  <a:pt x="691" y="3049"/>
                  <a:pt x="1524" y="3049"/>
                </a:cubicBezTo>
                <a:lnTo>
                  <a:pt x="12490" y="3049"/>
                </a:lnTo>
                <a:cubicBezTo>
                  <a:pt x="13323" y="3049"/>
                  <a:pt x="14014" y="2358"/>
                  <a:pt x="14014" y="1525"/>
                </a:cubicBezTo>
                <a:cubicBezTo>
                  <a:pt x="14014" y="680"/>
                  <a:pt x="13323" y="1"/>
                  <a:pt x="124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9"/>
          <p:cNvSpPr/>
          <p:nvPr/>
        </p:nvSpPr>
        <p:spPr>
          <a:xfrm>
            <a:off x="7776427" y="3056056"/>
            <a:ext cx="290851" cy="499734"/>
          </a:xfrm>
          <a:custGeom>
            <a:rect b="b" l="l" r="r" t="t"/>
            <a:pathLst>
              <a:path extrusionOk="0" h="45518" w="26492">
                <a:moveTo>
                  <a:pt x="12073" y="0"/>
                </a:moveTo>
                <a:cubicBezTo>
                  <a:pt x="5429" y="0"/>
                  <a:pt x="0" y="5441"/>
                  <a:pt x="0" y="12073"/>
                </a:cubicBezTo>
                <a:lnTo>
                  <a:pt x="0" y="33457"/>
                </a:lnTo>
                <a:cubicBezTo>
                  <a:pt x="0" y="40088"/>
                  <a:pt x="5429" y="45518"/>
                  <a:pt x="12073" y="45518"/>
                </a:cubicBezTo>
                <a:lnTo>
                  <a:pt x="14419" y="45518"/>
                </a:lnTo>
                <a:cubicBezTo>
                  <a:pt x="21062" y="45518"/>
                  <a:pt x="26492" y="40088"/>
                  <a:pt x="26492" y="33457"/>
                </a:cubicBezTo>
                <a:lnTo>
                  <a:pt x="26492" y="12073"/>
                </a:lnTo>
                <a:cubicBezTo>
                  <a:pt x="26492" y="5441"/>
                  <a:pt x="21062" y="0"/>
                  <a:pt x="144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9"/>
          <p:cNvSpPr/>
          <p:nvPr/>
        </p:nvSpPr>
        <p:spPr>
          <a:xfrm>
            <a:off x="7776558" y="3191348"/>
            <a:ext cx="240656" cy="98700"/>
          </a:xfrm>
          <a:custGeom>
            <a:rect b="b" l="l" r="r" t="t"/>
            <a:pathLst>
              <a:path extrusionOk="0" h="8990" w="21920">
                <a:moveTo>
                  <a:pt x="0" y="0"/>
                </a:moveTo>
                <a:lnTo>
                  <a:pt x="0" y="8989"/>
                </a:lnTo>
                <a:lnTo>
                  <a:pt x="21920" y="8989"/>
                </a:lnTo>
                <a:lnTo>
                  <a:pt x="2192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9"/>
          <p:cNvSpPr/>
          <p:nvPr/>
        </p:nvSpPr>
        <p:spPr>
          <a:xfrm>
            <a:off x="7816554" y="3325070"/>
            <a:ext cx="40139" cy="155559"/>
          </a:xfrm>
          <a:custGeom>
            <a:rect b="b" l="l" r="r" t="t"/>
            <a:pathLst>
              <a:path extrusionOk="0" h="14169" w="3656">
                <a:moveTo>
                  <a:pt x="1822" y="0"/>
                </a:moveTo>
                <a:cubicBezTo>
                  <a:pt x="822" y="0"/>
                  <a:pt x="0" y="834"/>
                  <a:pt x="0" y="1834"/>
                </a:cubicBezTo>
                <a:lnTo>
                  <a:pt x="0" y="12335"/>
                </a:lnTo>
                <a:cubicBezTo>
                  <a:pt x="0" y="13347"/>
                  <a:pt x="822" y="14169"/>
                  <a:pt x="1822" y="14169"/>
                </a:cubicBezTo>
                <a:cubicBezTo>
                  <a:pt x="2834" y="14169"/>
                  <a:pt x="3656" y="13347"/>
                  <a:pt x="3656" y="12335"/>
                </a:cubicBezTo>
                <a:lnTo>
                  <a:pt x="3656" y="1834"/>
                </a:lnTo>
                <a:cubicBezTo>
                  <a:pt x="3656" y="834"/>
                  <a:pt x="2834" y="0"/>
                  <a:pt x="1822" y="0"/>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9"/>
          <p:cNvSpPr/>
          <p:nvPr/>
        </p:nvSpPr>
        <p:spPr>
          <a:xfrm>
            <a:off x="6560369" y="3084415"/>
            <a:ext cx="283144" cy="486537"/>
          </a:xfrm>
          <a:custGeom>
            <a:rect b="b" l="l" r="r" t="t"/>
            <a:pathLst>
              <a:path extrusionOk="0" h="44316" w="25790">
                <a:moveTo>
                  <a:pt x="11752" y="1"/>
                </a:moveTo>
                <a:cubicBezTo>
                  <a:pt x="5287" y="1"/>
                  <a:pt x="0" y="5287"/>
                  <a:pt x="0" y="11752"/>
                </a:cubicBezTo>
                <a:lnTo>
                  <a:pt x="0" y="32553"/>
                </a:lnTo>
                <a:cubicBezTo>
                  <a:pt x="0" y="39018"/>
                  <a:pt x="5287" y="44316"/>
                  <a:pt x="11752" y="44316"/>
                </a:cubicBezTo>
                <a:lnTo>
                  <a:pt x="14038" y="44316"/>
                </a:lnTo>
                <a:cubicBezTo>
                  <a:pt x="20503" y="44316"/>
                  <a:pt x="25789" y="39018"/>
                  <a:pt x="25789" y="32553"/>
                </a:cubicBezTo>
                <a:lnTo>
                  <a:pt x="25789" y="11752"/>
                </a:lnTo>
                <a:cubicBezTo>
                  <a:pt x="25789" y="5287"/>
                  <a:pt x="20503" y="1"/>
                  <a:pt x="140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9"/>
          <p:cNvSpPr/>
          <p:nvPr/>
        </p:nvSpPr>
        <p:spPr>
          <a:xfrm>
            <a:off x="6560501" y="3216051"/>
            <a:ext cx="234255" cy="96087"/>
          </a:xfrm>
          <a:custGeom>
            <a:rect b="b" l="l" r="r" t="t"/>
            <a:pathLst>
              <a:path extrusionOk="0" h="8752" w="21337">
                <a:moveTo>
                  <a:pt x="0" y="0"/>
                </a:moveTo>
                <a:lnTo>
                  <a:pt x="0" y="8752"/>
                </a:lnTo>
                <a:lnTo>
                  <a:pt x="21336" y="8752"/>
                </a:lnTo>
                <a:lnTo>
                  <a:pt x="213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9"/>
          <p:cNvSpPr/>
          <p:nvPr/>
        </p:nvSpPr>
        <p:spPr>
          <a:xfrm>
            <a:off x="6599322" y="3346248"/>
            <a:ext cx="39096" cy="151376"/>
          </a:xfrm>
          <a:custGeom>
            <a:rect b="b" l="l" r="r" t="t"/>
            <a:pathLst>
              <a:path extrusionOk="0" h="13788" w="3561">
                <a:moveTo>
                  <a:pt x="1786" y="0"/>
                </a:moveTo>
                <a:cubicBezTo>
                  <a:pt x="810" y="0"/>
                  <a:pt x="0" y="798"/>
                  <a:pt x="0" y="1786"/>
                </a:cubicBezTo>
                <a:lnTo>
                  <a:pt x="0" y="12013"/>
                </a:lnTo>
                <a:cubicBezTo>
                  <a:pt x="0" y="12990"/>
                  <a:pt x="810" y="13787"/>
                  <a:pt x="1786" y="13787"/>
                </a:cubicBezTo>
                <a:cubicBezTo>
                  <a:pt x="2763" y="13787"/>
                  <a:pt x="3560" y="12990"/>
                  <a:pt x="3560" y="12013"/>
                </a:cubicBezTo>
                <a:lnTo>
                  <a:pt x="3560" y="1786"/>
                </a:lnTo>
                <a:cubicBezTo>
                  <a:pt x="3560" y="810"/>
                  <a:pt x="2763" y="0"/>
                  <a:pt x="1786" y="0"/>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9"/>
          <p:cNvSpPr/>
          <p:nvPr/>
        </p:nvSpPr>
        <p:spPr>
          <a:xfrm>
            <a:off x="6817482" y="2684972"/>
            <a:ext cx="461440" cy="753048"/>
          </a:xfrm>
          <a:custGeom>
            <a:rect b="b" l="l" r="r" t="t"/>
            <a:pathLst>
              <a:path extrusionOk="0" h="68591" w="42030">
                <a:moveTo>
                  <a:pt x="7141" y="1"/>
                </a:moveTo>
                <a:cubicBezTo>
                  <a:pt x="6448" y="1"/>
                  <a:pt x="5730" y="101"/>
                  <a:pt x="4990" y="320"/>
                </a:cubicBezTo>
                <a:cubicBezTo>
                  <a:pt x="3585" y="737"/>
                  <a:pt x="1549" y="1832"/>
                  <a:pt x="1" y="3273"/>
                </a:cubicBezTo>
                <a:lnTo>
                  <a:pt x="1" y="68590"/>
                </a:lnTo>
                <a:lnTo>
                  <a:pt x="42030" y="68590"/>
                </a:lnTo>
                <a:lnTo>
                  <a:pt x="42030" y="30002"/>
                </a:lnTo>
                <a:cubicBezTo>
                  <a:pt x="40636" y="30452"/>
                  <a:pt x="39068" y="30666"/>
                  <a:pt x="37458" y="30666"/>
                </a:cubicBezTo>
                <a:cubicBezTo>
                  <a:pt x="32934" y="30666"/>
                  <a:pt x="28083" y="28977"/>
                  <a:pt x="25861" y="26097"/>
                </a:cubicBezTo>
                <a:cubicBezTo>
                  <a:pt x="21539" y="20477"/>
                  <a:pt x="20932" y="12214"/>
                  <a:pt x="16563" y="6333"/>
                </a:cubicBezTo>
                <a:cubicBezTo>
                  <a:pt x="14264" y="3244"/>
                  <a:pt x="11087" y="1"/>
                  <a:pt x="71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9"/>
          <p:cNvSpPr/>
          <p:nvPr/>
        </p:nvSpPr>
        <p:spPr>
          <a:xfrm>
            <a:off x="7164544" y="2642989"/>
            <a:ext cx="15041" cy="376211"/>
          </a:xfrm>
          <a:custGeom>
            <a:rect b="b" l="l" r="r" t="t"/>
            <a:pathLst>
              <a:path extrusionOk="0" h="34267" w="1370">
                <a:moveTo>
                  <a:pt x="0" y="1"/>
                </a:moveTo>
                <a:lnTo>
                  <a:pt x="0" y="34267"/>
                </a:lnTo>
                <a:lnTo>
                  <a:pt x="1369" y="34267"/>
                </a:lnTo>
                <a:lnTo>
                  <a:pt x="136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9"/>
          <p:cNvSpPr/>
          <p:nvPr/>
        </p:nvSpPr>
        <p:spPr>
          <a:xfrm>
            <a:off x="7090942" y="2518138"/>
            <a:ext cx="237263" cy="164474"/>
          </a:xfrm>
          <a:custGeom>
            <a:rect b="b" l="l" r="r" t="t"/>
            <a:pathLst>
              <a:path extrusionOk="0" h="14981" w="21611">
                <a:moveTo>
                  <a:pt x="6624" y="0"/>
                </a:moveTo>
                <a:cubicBezTo>
                  <a:pt x="4384" y="0"/>
                  <a:pt x="2564" y="748"/>
                  <a:pt x="1703" y="2240"/>
                </a:cubicBezTo>
                <a:cubicBezTo>
                  <a:pt x="1" y="5181"/>
                  <a:pt x="2692" y="9932"/>
                  <a:pt x="7728" y="12825"/>
                </a:cubicBezTo>
                <a:cubicBezTo>
                  <a:pt x="10215" y="14263"/>
                  <a:pt x="12806" y="14980"/>
                  <a:pt x="14996" y="14980"/>
                </a:cubicBezTo>
                <a:cubicBezTo>
                  <a:pt x="17231" y="14980"/>
                  <a:pt x="19048" y="14233"/>
                  <a:pt x="19908" y="12742"/>
                </a:cubicBezTo>
                <a:cubicBezTo>
                  <a:pt x="21611" y="9789"/>
                  <a:pt x="18920" y="5050"/>
                  <a:pt x="13895" y="2145"/>
                </a:cubicBezTo>
                <a:cubicBezTo>
                  <a:pt x="11405" y="715"/>
                  <a:pt x="8814" y="0"/>
                  <a:pt x="6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9"/>
          <p:cNvSpPr/>
          <p:nvPr/>
        </p:nvSpPr>
        <p:spPr>
          <a:xfrm>
            <a:off x="7135384" y="2518149"/>
            <a:ext cx="176748" cy="114970"/>
          </a:xfrm>
          <a:custGeom>
            <a:rect b="b" l="l" r="r" t="t"/>
            <a:pathLst>
              <a:path extrusionOk="0" h="10472" w="16099">
                <a:moveTo>
                  <a:pt x="2588" y="0"/>
                </a:moveTo>
                <a:cubicBezTo>
                  <a:pt x="2096" y="0"/>
                  <a:pt x="1625" y="36"/>
                  <a:pt x="1180" y="108"/>
                </a:cubicBezTo>
                <a:cubicBezTo>
                  <a:pt x="1" y="3728"/>
                  <a:pt x="3620" y="7800"/>
                  <a:pt x="6883" y="9383"/>
                </a:cubicBezTo>
                <a:cubicBezTo>
                  <a:pt x="8429" y="10135"/>
                  <a:pt x="9913" y="10471"/>
                  <a:pt x="11316" y="10471"/>
                </a:cubicBezTo>
                <a:cubicBezTo>
                  <a:pt x="13046" y="10471"/>
                  <a:pt x="14652" y="9960"/>
                  <a:pt x="16098" y="9086"/>
                </a:cubicBezTo>
                <a:cubicBezTo>
                  <a:pt x="15348" y="6657"/>
                  <a:pt x="13086" y="4025"/>
                  <a:pt x="9847" y="2144"/>
                </a:cubicBezTo>
                <a:cubicBezTo>
                  <a:pt x="7368" y="715"/>
                  <a:pt x="4777" y="0"/>
                  <a:pt x="2588" y="0"/>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9"/>
          <p:cNvSpPr/>
          <p:nvPr/>
        </p:nvSpPr>
        <p:spPr>
          <a:xfrm>
            <a:off x="7186634" y="2555280"/>
            <a:ext cx="66147" cy="75172"/>
          </a:xfrm>
          <a:custGeom>
            <a:rect b="b" l="l" r="r" t="t"/>
            <a:pathLst>
              <a:path extrusionOk="0" h="6847" w="6025">
                <a:moveTo>
                  <a:pt x="5322" y="0"/>
                </a:moveTo>
                <a:lnTo>
                  <a:pt x="0" y="6263"/>
                </a:lnTo>
                <a:lnTo>
                  <a:pt x="691" y="6847"/>
                </a:lnTo>
                <a:lnTo>
                  <a:pt x="6025" y="584"/>
                </a:lnTo>
                <a:lnTo>
                  <a:pt x="532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9"/>
          <p:cNvSpPr/>
          <p:nvPr/>
        </p:nvSpPr>
        <p:spPr>
          <a:xfrm>
            <a:off x="6853569" y="3039193"/>
            <a:ext cx="225626" cy="25109"/>
          </a:xfrm>
          <a:custGeom>
            <a:rect b="b" l="l" r="r" t="t"/>
            <a:pathLst>
              <a:path extrusionOk="0" h="2287" w="20551">
                <a:moveTo>
                  <a:pt x="0" y="0"/>
                </a:moveTo>
                <a:lnTo>
                  <a:pt x="0" y="2286"/>
                </a:lnTo>
                <a:lnTo>
                  <a:pt x="20550" y="2286"/>
                </a:lnTo>
                <a:lnTo>
                  <a:pt x="205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9"/>
          <p:cNvSpPr/>
          <p:nvPr/>
        </p:nvSpPr>
        <p:spPr>
          <a:xfrm>
            <a:off x="6856050" y="3112004"/>
            <a:ext cx="225757" cy="25109"/>
          </a:xfrm>
          <a:custGeom>
            <a:rect b="b" l="l" r="r" t="t"/>
            <a:pathLst>
              <a:path extrusionOk="0" h="2287" w="20563">
                <a:moveTo>
                  <a:pt x="0" y="0"/>
                </a:moveTo>
                <a:lnTo>
                  <a:pt x="0" y="2286"/>
                </a:lnTo>
                <a:lnTo>
                  <a:pt x="20562" y="2286"/>
                </a:lnTo>
                <a:lnTo>
                  <a:pt x="205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9"/>
          <p:cNvSpPr/>
          <p:nvPr/>
        </p:nvSpPr>
        <p:spPr>
          <a:xfrm>
            <a:off x="6856050" y="3187165"/>
            <a:ext cx="225757" cy="25109"/>
          </a:xfrm>
          <a:custGeom>
            <a:rect b="b" l="l" r="r" t="t"/>
            <a:pathLst>
              <a:path extrusionOk="0" h="2287" w="20563">
                <a:moveTo>
                  <a:pt x="0" y="0"/>
                </a:moveTo>
                <a:lnTo>
                  <a:pt x="0" y="2286"/>
                </a:lnTo>
                <a:lnTo>
                  <a:pt x="20562" y="2286"/>
                </a:lnTo>
                <a:lnTo>
                  <a:pt x="205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9"/>
          <p:cNvSpPr/>
          <p:nvPr/>
        </p:nvSpPr>
        <p:spPr>
          <a:xfrm>
            <a:off x="6856050" y="3272515"/>
            <a:ext cx="225757" cy="24988"/>
          </a:xfrm>
          <a:custGeom>
            <a:rect b="b" l="l" r="r" t="t"/>
            <a:pathLst>
              <a:path extrusionOk="0" h="2276" w="20563">
                <a:moveTo>
                  <a:pt x="0" y="1"/>
                </a:moveTo>
                <a:lnTo>
                  <a:pt x="0" y="2275"/>
                </a:lnTo>
                <a:lnTo>
                  <a:pt x="20562" y="2275"/>
                </a:lnTo>
                <a:lnTo>
                  <a:pt x="2056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9"/>
          <p:cNvSpPr/>
          <p:nvPr/>
        </p:nvSpPr>
        <p:spPr>
          <a:xfrm>
            <a:off x="7175128" y="3304672"/>
            <a:ext cx="38964" cy="151387"/>
          </a:xfrm>
          <a:custGeom>
            <a:rect b="b" l="l" r="r" t="t"/>
            <a:pathLst>
              <a:path extrusionOk="0" h="13789" w="3549">
                <a:moveTo>
                  <a:pt x="1774" y="1"/>
                </a:moveTo>
                <a:cubicBezTo>
                  <a:pt x="798" y="1"/>
                  <a:pt x="0" y="799"/>
                  <a:pt x="0" y="1775"/>
                </a:cubicBezTo>
                <a:lnTo>
                  <a:pt x="0" y="12002"/>
                </a:lnTo>
                <a:cubicBezTo>
                  <a:pt x="0" y="12979"/>
                  <a:pt x="798" y="13788"/>
                  <a:pt x="1774" y="13788"/>
                </a:cubicBezTo>
                <a:cubicBezTo>
                  <a:pt x="2751" y="13788"/>
                  <a:pt x="3549" y="12979"/>
                  <a:pt x="3549" y="12002"/>
                </a:cubicBezTo>
                <a:lnTo>
                  <a:pt x="3549" y="1775"/>
                </a:lnTo>
                <a:cubicBezTo>
                  <a:pt x="3549" y="799"/>
                  <a:pt x="2751" y="1"/>
                  <a:pt x="1774" y="1"/>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9"/>
          <p:cNvSpPr/>
          <p:nvPr/>
        </p:nvSpPr>
        <p:spPr>
          <a:xfrm>
            <a:off x="6379713" y="2418099"/>
            <a:ext cx="61448" cy="324666"/>
          </a:xfrm>
          <a:custGeom>
            <a:rect b="b" l="l" r="r" t="t"/>
            <a:pathLst>
              <a:path extrusionOk="0" h="29572" w="5597">
                <a:moveTo>
                  <a:pt x="794" y="0"/>
                </a:moveTo>
                <a:cubicBezTo>
                  <a:pt x="493" y="0"/>
                  <a:pt x="191" y="215"/>
                  <a:pt x="191" y="601"/>
                </a:cubicBezTo>
                <a:lnTo>
                  <a:pt x="1" y="29462"/>
                </a:lnTo>
                <a:cubicBezTo>
                  <a:pt x="135" y="29537"/>
                  <a:pt x="279" y="29572"/>
                  <a:pt x="421" y="29572"/>
                </a:cubicBezTo>
                <a:cubicBezTo>
                  <a:pt x="799" y="29572"/>
                  <a:pt x="1162" y="29327"/>
                  <a:pt x="1275" y="28938"/>
                </a:cubicBezTo>
                <a:lnTo>
                  <a:pt x="5454" y="14996"/>
                </a:lnTo>
                <a:cubicBezTo>
                  <a:pt x="5597" y="14496"/>
                  <a:pt x="5597" y="13960"/>
                  <a:pt x="5442" y="13460"/>
                </a:cubicBezTo>
                <a:lnTo>
                  <a:pt x="1358" y="423"/>
                </a:lnTo>
                <a:cubicBezTo>
                  <a:pt x="1269" y="134"/>
                  <a:pt x="1032" y="0"/>
                  <a:pt x="7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9"/>
          <p:cNvSpPr/>
          <p:nvPr/>
        </p:nvSpPr>
        <p:spPr>
          <a:xfrm>
            <a:off x="6133480" y="2758750"/>
            <a:ext cx="255016" cy="132525"/>
          </a:xfrm>
          <a:custGeom>
            <a:rect b="b" l="l" r="r" t="t"/>
            <a:pathLst>
              <a:path extrusionOk="0" h="12071" w="23228">
                <a:moveTo>
                  <a:pt x="22549" y="0"/>
                </a:moveTo>
                <a:cubicBezTo>
                  <a:pt x="22469" y="0"/>
                  <a:pt x="22384" y="20"/>
                  <a:pt x="22298" y="65"/>
                </a:cubicBezTo>
                <a:lnTo>
                  <a:pt x="21" y="11328"/>
                </a:lnTo>
                <a:cubicBezTo>
                  <a:pt x="0" y="11742"/>
                  <a:pt x="337" y="12070"/>
                  <a:pt x="748" y="12070"/>
                </a:cubicBezTo>
                <a:cubicBezTo>
                  <a:pt x="798" y="12070"/>
                  <a:pt x="850" y="12065"/>
                  <a:pt x="902" y="12055"/>
                </a:cubicBezTo>
                <a:lnTo>
                  <a:pt x="13190" y="9602"/>
                </a:lnTo>
                <a:cubicBezTo>
                  <a:pt x="13630" y="9507"/>
                  <a:pt x="14047" y="9292"/>
                  <a:pt x="14368" y="8983"/>
                </a:cubicBezTo>
                <a:lnTo>
                  <a:pt x="22869" y="851"/>
                </a:lnTo>
                <a:cubicBezTo>
                  <a:pt x="23228" y="513"/>
                  <a:pt x="22954" y="0"/>
                  <a:pt x="225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9"/>
          <p:cNvSpPr/>
          <p:nvPr/>
        </p:nvSpPr>
        <p:spPr>
          <a:xfrm>
            <a:off x="6379713" y="2466527"/>
            <a:ext cx="61448" cy="276238"/>
          </a:xfrm>
          <a:custGeom>
            <a:rect b="b" l="l" r="r" t="t"/>
            <a:pathLst>
              <a:path extrusionOk="0" h="25161" w="5597">
                <a:moveTo>
                  <a:pt x="2608" y="0"/>
                </a:moveTo>
                <a:cubicBezTo>
                  <a:pt x="1834" y="1667"/>
                  <a:pt x="2287" y="3798"/>
                  <a:pt x="2692" y="5525"/>
                </a:cubicBezTo>
                <a:cubicBezTo>
                  <a:pt x="3132" y="7394"/>
                  <a:pt x="3823" y="9263"/>
                  <a:pt x="3954" y="11192"/>
                </a:cubicBezTo>
                <a:cubicBezTo>
                  <a:pt x="4168" y="14514"/>
                  <a:pt x="2430" y="17181"/>
                  <a:pt x="37" y="19157"/>
                </a:cubicBezTo>
                <a:lnTo>
                  <a:pt x="1" y="25051"/>
                </a:lnTo>
                <a:cubicBezTo>
                  <a:pt x="135" y="25126"/>
                  <a:pt x="279" y="25161"/>
                  <a:pt x="421" y="25161"/>
                </a:cubicBezTo>
                <a:cubicBezTo>
                  <a:pt x="799" y="25161"/>
                  <a:pt x="1162" y="24916"/>
                  <a:pt x="1275" y="24527"/>
                </a:cubicBezTo>
                <a:lnTo>
                  <a:pt x="5454" y="10585"/>
                </a:lnTo>
                <a:cubicBezTo>
                  <a:pt x="5597" y="10085"/>
                  <a:pt x="5597" y="9549"/>
                  <a:pt x="5442" y="9049"/>
                </a:cubicBezTo>
                <a:lnTo>
                  <a:pt x="2608"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9"/>
          <p:cNvSpPr/>
          <p:nvPr/>
        </p:nvSpPr>
        <p:spPr>
          <a:xfrm>
            <a:off x="6133480" y="2785209"/>
            <a:ext cx="233311" cy="106066"/>
          </a:xfrm>
          <a:custGeom>
            <a:rect b="b" l="l" r="r" t="t"/>
            <a:pathLst>
              <a:path extrusionOk="0" h="9661" w="21251">
                <a:moveTo>
                  <a:pt x="21250" y="1"/>
                </a:moveTo>
                <a:cubicBezTo>
                  <a:pt x="19500" y="1286"/>
                  <a:pt x="16297" y="2013"/>
                  <a:pt x="15178" y="2679"/>
                </a:cubicBezTo>
                <a:cubicBezTo>
                  <a:pt x="14452" y="3120"/>
                  <a:pt x="14047" y="3822"/>
                  <a:pt x="13416" y="4358"/>
                </a:cubicBezTo>
                <a:cubicBezTo>
                  <a:pt x="12904" y="4799"/>
                  <a:pt x="12261" y="5084"/>
                  <a:pt x="11642" y="5335"/>
                </a:cubicBezTo>
                <a:cubicBezTo>
                  <a:pt x="10118" y="5977"/>
                  <a:pt x="8570" y="6656"/>
                  <a:pt x="6903" y="6704"/>
                </a:cubicBezTo>
                <a:cubicBezTo>
                  <a:pt x="6812" y="6707"/>
                  <a:pt x="6721" y="6708"/>
                  <a:pt x="6630" y="6708"/>
                </a:cubicBezTo>
                <a:cubicBezTo>
                  <a:pt x="6000" y="6708"/>
                  <a:pt x="5389" y="6637"/>
                  <a:pt x="4796" y="6501"/>
                </a:cubicBezTo>
                <a:lnTo>
                  <a:pt x="21" y="8918"/>
                </a:lnTo>
                <a:cubicBezTo>
                  <a:pt x="0" y="9332"/>
                  <a:pt x="337" y="9660"/>
                  <a:pt x="748" y="9660"/>
                </a:cubicBezTo>
                <a:cubicBezTo>
                  <a:pt x="798" y="9660"/>
                  <a:pt x="850" y="9655"/>
                  <a:pt x="902" y="9645"/>
                </a:cubicBezTo>
                <a:lnTo>
                  <a:pt x="13190" y="7192"/>
                </a:lnTo>
                <a:cubicBezTo>
                  <a:pt x="13630" y="7097"/>
                  <a:pt x="14047" y="6882"/>
                  <a:pt x="14380" y="6573"/>
                </a:cubicBezTo>
                <a:lnTo>
                  <a:pt x="21250"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9"/>
          <p:cNvSpPr/>
          <p:nvPr/>
        </p:nvSpPr>
        <p:spPr>
          <a:xfrm>
            <a:off x="6416184" y="2743907"/>
            <a:ext cx="14130" cy="765355"/>
          </a:xfrm>
          <a:custGeom>
            <a:rect b="b" l="l" r="r" t="t"/>
            <a:pathLst>
              <a:path extrusionOk="0" h="69712" w="1287">
                <a:moveTo>
                  <a:pt x="644" y="0"/>
                </a:moveTo>
                <a:cubicBezTo>
                  <a:pt x="287" y="0"/>
                  <a:pt x="1" y="286"/>
                  <a:pt x="1" y="643"/>
                </a:cubicBezTo>
                <a:lnTo>
                  <a:pt x="1" y="69068"/>
                </a:lnTo>
                <a:cubicBezTo>
                  <a:pt x="1" y="69425"/>
                  <a:pt x="287" y="69711"/>
                  <a:pt x="644" y="69711"/>
                </a:cubicBezTo>
                <a:cubicBezTo>
                  <a:pt x="1001" y="69711"/>
                  <a:pt x="1287" y="69425"/>
                  <a:pt x="1287" y="69068"/>
                </a:cubicBezTo>
                <a:lnTo>
                  <a:pt x="1287" y="643"/>
                </a:lnTo>
                <a:cubicBezTo>
                  <a:pt x="1287" y="286"/>
                  <a:pt x="1001" y="0"/>
                  <a:pt x="6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9"/>
          <p:cNvSpPr/>
          <p:nvPr/>
        </p:nvSpPr>
        <p:spPr>
          <a:xfrm>
            <a:off x="6380898" y="2727427"/>
            <a:ext cx="110590" cy="61196"/>
          </a:xfrm>
          <a:custGeom>
            <a:rect b="b" l="l" r="r" t="t"/>
            <a:pathLst>
              <a:path extrusionOk="0" h="5574" w="10073">
                <a:moveTo>
                  <a:pt x="2786" y="1"/>
                </a:moveTo>
                <a:cubicBezTo>
                  <a:pt x="1250" y="1"/>
                  <a:pt x="0" y="1251"/>
                  <a:pt x="0" y="2787"/>
                </a:cubicBezTo>
                <a:cubicBezTo>
                  <a:pt x="0" y="4323"/>
                  <a:pt x="1250" y="5573"/>
                  <a:pt x="2786" y="5573"/>
                </a:cubicBezTo>
                <a:lnTo>
                  <a:pt x="7287" y="5573"/>
                </a:lnTo>
                <a:cubicBezTo>
                  <a:pt x="8823" y="5573"/>
                  <a:pt x="10073" y="4323"/>
                  <a:pt x="10073" y="2787"/>
                </a:cubicBezTo>
                <a:cubicBezTo>
                  <a:pt x="10073" y="1251"/>
                  <a:pt x="8823" y="1"/>
                  <a:pt x="7287" y="1"/>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9"/>
          <p:cNvSpPr/>
          <p:nvPr/>
        </p:nvSpPr>
        <p:spPr>
          <a:xfrm>
            <a:off x="6352529" y="2727307"/>
            <a:ext cx="68376" cy="63666"/>
          </a:xfrm>
          <a:custGeom>
            <a:rect b="b" l="l" r="r" t="t"/>
            <a:pathLst>
              <a:path extrusionOk="0" h="5799" w="6228">
                <a:moveTo>
                  <a:pt x="3120" y="0"/>
                </a:moveTo>
                <a:cubicBezTo>
                  <a:pt x="1393" y="0"/>
                  <a:pt x="0" y="1298"/>
                  <a:pt x="0" y="2905"/>
                </a:cubicBezTo>
                <a:cubicBezTo>
                  <a:pt x="0" y="4501"/>
                  <a:pt x="1393" y="5798"/>
                  <a:pt x="3120" y="5798"/>
                </a:cubicBezTo>
                <a:cubicBezTo>
                  <a:pt x="4834" y="5798"/>
                  <a:pt x="6227" y="4501"/>
                  <a:pt x="6227" y="2905"/>
                </a:cubicBezTo>
                <a:cubicBezTo>
                  <a:pt x="6227" y="1298"/>
                  <a:pt x="4834" y="0"/>
                  <a:pt x="31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9"/>
          <p:cNvSpPr/>
          <p:nvPr/>
        </p:nvSpPr>
        <p:spPr>
          <a:xfrm>
            <a:off x="6384422" y="2755665"/>
            <a:ext cx="107065" cy="15304"/>
          </a:xfrm>
          <a:custGeom>
            <a:rect b="b" l="l" r="r" t="t"/>
            <a:pathLst>
              <a:path extrusionOk="0" h="1394" w="9752">
                <a:moveTo>
                  <a:pt x="691" y="1"/>
                </a:moveTo>
                <a:cubicBezTo>
                  <a:pt x="310" y="1"/>
                  <a:pt x="1" y="310"/>
                  <a:pt x="1" y="691"/>
                </a:cubicBezTo>
                <a:cubicBezTo>
                  <a:pt x="1" y="1072"/>
                  <a:pt x="310" y="1394"/>
                  <a:pt x="691" y="1394"/>
                </a:cubicBezTo>
                <a:lnTo>
                  <a:pt x="9061" y="1394"/>
                </a:lnTo>
                <a:cubicBezTo>
                  <a:pt x="9442" y="1394"/>
                  <a:pt x="9752" y="1072"/>
                  <a:pt x="9752" y="691"/>
                </a:cubicBezTo>
                <a:cubicBezTo>
                  <a:pt x="9752" y="310"/>
                  <a:pt x="9442" y="1"/>
                  <a:pt x="90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9"/>
          <p:cNvSpPr/>
          <p:nvPr/>
        </p:nvSpPr>
        <p:spPr>
          <a:xfrm>
            <a:off x="6401154" y="2761550"/>
            <a:ext cx="248758" cy="143812"/>
          </a:xfrm>
          <a:custGeom>
            <a:rect b="b" l="l" r="r" t="t"/>
            <a:pathLst>
              <a:path extrusionOk="0" h="13099" w="22658">
                <a:moveTo>
                  <a:pt x="723" y="0"/>
                </a:moveTo>
                <a:cubicBezTo>
                  <a:pt x="328" y="0"/>
                  <a:pt x="1" y="303"/>
                  <a:pt x="1" y="703"/>
                </a:cubicBezTo>
                <a:lnTo>
                  <a:pt x="21718" y="13026"/>
                </a:lnTo>
                <a:cubicBezTo>
                  <a:pt x="21808" y="13076"/>
                  <a:pt x="21898" y="13099"/>
                  <a:pt x="21983" y="13099"/>
                </a:cubicBezTo>
                <a:cubicBezTo>
                  <a:pt x="22378" y="13099"/>
                  <a:pt x="22658" y="12617"/>
                  <a:pt x="22325" y="12264"/>
                </a:cubicBezTo>
                <a:lnTo>
                  <a:pt x="14229" y="3739"/>
                </a:lnTo>
                <a:cubicBezTo>
                  <a:pt x="13919" y="3406"/>
                  <a:pt x="13514" y="3168"/>
                  <a:pt x="13074" y="3060"/>
                </a:cubicBezTo>
                <a:lnTo>
                  <a:pt x="917" y="24"/>
                </a:lnTo>
                <a:cubicBezTo>
                  <a:pt x="851" y="8"/>
                  <a:pt x="786" y="0"/>
                  <a:pt x="7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9"/>
          <p:cNvSpPr/>
          <p:nvPr/>
        </p:nvSpPr>
        <p:spPr>
          <a:xfrm>
            <a:off x="6439064" y="2768741"/>
            <a:ext cx="210848" cy="136620"/>
          </a:xfrm>
          <a:custGeom>
            <a:rect b="b" l="l" r="r" t="t"/>
            <a:pathLst>
              <a:path extrusionOk="0" h="12444" w="19205">
                <a:moveTo>
                  <a:pt x="0" y="0"/>
                </a:moveTo>
                <a:cubicBezTo>
                  <a:pt x="524" y="1786"/>
                  <a:pt x="2310" y="2501"/>
                  <a:pt x="4227" y="2905"/>
                </a:cubicBezTo>
                <a:cubicBezTo>
                  <a:pt x="6549" y="3382"/>
                  <a:pt x="8859" y="3620"/>
                  <a:pt x="10811" y="5084"/>
                </a:cubicBezTo>
                <a:cubicBezTo>
                  <a:pt x="12395" y="6287"/>
                  <a:pt x="13073" y="7835"/>
                  <a:pt x="13204" y="9502"/>
                </a:cubicBezTo>
                <a:lnTo>
                  <a:pt x="18265" y="12371"/>
                </a:lnTo>
                <a:cubicBezTo>
                  <a:pt x="18355" y="12421"/>
                  <a:pt x="18445" y="12444"/>
                  <a:pt x="18530" y="12444"/>
                </a:cubicBezTo>
                <a:cubicBezTo>
                  <a:pt x="18925" y="12444"/>
                  <a:pt x="19205" y="11962"/>
                  <a:pt x="18872" y="11609"/>
                </a:cubicBezTo>
                <a:lnTo>
                  <a:pt x="10776" y="3084"/>
                </a:lnTo>
                <a:cubicBezTo>
                  <a:pt x="10466" y="2751"/>
                  <a:pt x="10061" y="2513"/>
                  <a:pt x="9621" y="2405"/>
                </a:cubicBezTo>
                <a:lnTo>
                  <a:pt x="0"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9"/>
          <p:cNvSpPr/>
          <p:nvPr/>
        </p:nvSpPr>
        <p:spPr>
          <a:xfrm>
            <a:off x="4945890" y="3434342"/>
            <a:ext cx="3571178" cy="168382"/>
          </a:xfrm>
          <a:custGeom>
            <a:rect b="b" l="l" r="r" t="t"/>
            <a:pathLst>
              <a:path extrusionOk="0" h="15337" w="325279">
                <a:moveTo>
                  <a:pt x="0" y="1"/>
                </a:moveTo>
                <a:lnTo>
                  <a:pt x="0" y="620"/>
                </a:lnTo>
                <a:cubicBezTo>
                  <a:pt x="0" y="8704"/>
                  <a:pt x="5096" y="15336"/>
                  <a:pt x="11323" y="15336"/>
                </a:cubicBezTo>
                <a:lnTo>
                  <a:pt x="313968" y="15336"/>
                </a:lnTo>
                <a:cubicBezTo>
                  <a:pt x="320183" y="15336"/>
                  <a:pt x="325279" y="8704"/>
                  <a:pt x="325279" y="620"/>
                </a:cubicBezTo>
                <a:lnTo>
                  <a:pt x="3252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721"/>
                                        </p:tgtEl>
                                        <p:attrNameLst>
                                          <p:attrName>style.visibility</p:attrName>
                                        </p:attrNameLst>
                                      </p:cBhvr>
                                      <p:to>
                                        <p:strVal val="visible"/>
                                      </p:to>
                                    </p:set>
                                    <p:anim calcmode="lin" valueType="num">
                                      <p:cBhvr additive="base">
                                        <p:cTn dur="1500"/>
                                        <p:tgtEl>
                                          <p:spTgt spid="721"/>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710"/>
                                        </p:tgtEl>
                                        <p:attrNameLst>
                                          <p:attrName>style.visibility</p:attrName>
                                        </p:attrNameLst>
                                      </p:cBhvr>
                                      <p:to>
                                        <p:strVal val="visible"/>
                                      </p:to>
                                    </p:set>
                                    <p:anim calcmode="lin" valueType="num">
                                      <p:cBhvr additive="base">
                                        <p:cTn dur="1500"/>
                                        <p:tgtEl>
                                          <p:spTgt spid="710"/>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720"/>
                                        </p:tgtEl>
                                        <p:attrNameLst>
                                          <p:attrName>style.visibility</p:attrName>
                                        </p:attrNameLst>
                                      </p:cBhvr>
                                      <p:to>
                                        <p:strVal val="visible"/>
                                      </p:to>
                                    </p:set>
                                    <p:anim calcmode="lin" valueType="num">
                                      <p:cBhvr additive="base">
                                        <p:cTn dur="1500"/>
                                        <p:tgtEl>
                                          <p:spTgt spid="72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75" name="Shape 975"/>
        <p:cNvGrpSpPr/>
        <p:nvPr/>
      </p:nvGrpSpPr>
      <p:grpSpPr>
        <a:xfrm>
          <a:off x="0" y="0"/>
          <a:ext cx="0" cy="0"/>
          <a:chOff x="0" y="0"/>
          <a:chExt cx="0" cy="0"/>
        </a:xfrm>
      </p:grpSpPr>
      <p:sp>
        <p:nvSpPr>
          <p:cNvPr id="976" name="Google Shape;976;p58"/>
          <p:cNvSpPr txBox="1"/>
          <p:nvPr>
            <p:ph type="title"/>
          </p:nvPr>
        </p:nvSpPr>
        <p:spPr>
          <a:xfrm>
            <a:off x="659600" y="554400"/>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t>Global Statistics and Challenges</a:t>
            </a:r>
            <a:endParaRPr/>
          </a:p>
        </p:txBody>
      </p:sp>
      <p:sp>
        <p:nvSpPr>
          <p:cNvPr id="977" name="Google Shape;977;p58"/>
          <p:cNvSpPr txBox="1"/>
          <p:nvPr>
            <p:ph idx="1" type="body"/>
          </p:nvPr>
        </p:nvSpPr>
        <p:spPr>
          <a:xfrm>
            <a:off x="1761375" y="1413500"/>
            <a:ext cx="5621400" cy="2852700"/>
          </a:xfrm>
          <a:prstGeom prst="rect">
            <a:avLst/>
          </a:prstGeom>
        </p:spPr>
        <p:txBody>
          <a:bodyPr anchorCtr="0" anchor="t" bIns="91425" lIns="90000" spcFirstLastPara="1" rIns="90000" wrap="square" tIns="91425">
            <a:noAutofit/>
          </a:bodyPr>
          <a:lstStyle/>
          <a:p>
            <a:pPr indent="-330200" lvl="0" marL="457200" rtl="0" algn="l">
              <a:spcBef>
                <a:spcPts val="0"/>
              </a:spcBef>
              <a:spcAft>
                <a:spcPts val="0"/>
              </a:spcAft>
              <a:buSzPts val="1600"/>
              <a:buChar char="●"/>
            </a:pPr>
            <a:r>
              <a:rPr lang="en" sz="1600"/>
              <a:t>Despite improvements in cooking methods, 1.3 billion in Asia expected to use biomass by 2030 </a:t>
            </a:r>
            <a:r>
              <a:rPr lang="en" sz="1600"/>
              <a:t>according</a:t>
            </a:r>
            <a:r>
              <a:rPr lang="en" sz="1600"/>
              <a:t> to the World Energy Outlook </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First world countries affected by using HVAC systems without proper ventilation.</a:t>
            </a:r>
            <a:endParaRPr sz="1600"/>
          </a:p>
          <a:p>
            <a:pPr indent="0" lvl="0" marL="0" rtl="0" algn="l">
              <a:spcBef>
                <a:spcPts val="0"/>
              </a:spcBef>
              <a:spcAft>
                <a:spcPts val="0"/>
              </a:spcAft>
              <a:buNone/>
            </a:pPr>
            <a:r>
              <a:t/>
            </a:r>
            <a:endParaRPr sz="1600"/>
          </a:p>
          <a:p>
            <a:pPr indent="0" lvl="0" marL="457200" rtl="0" algn="l">
              <a:spcBef>
                <a:spcPts val="0"/>
              </a:spcBef>
              <a:spcAft>
                <a:spcPts val="0"/>
              </a:spcAft>
              <a:buNone/>
            </a:pPr>
            <a:r>
              <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59"/>
          <p:cNvSpPr txBox="1"/>
          <p:nvPr>
            <p:ph type="title"/>
          </p:nvPr>
        </p:nvSpPr>
        <p:spPr>
          <a:xfrm>
            <a:off x="94675" y="446975"/>
            <a:ext cx="2065500" cy="348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 of Indoor Air Pollutants</a:t>
            </a:r>
            <a:endParaRPr/>
          </a:p>
        </p:txBody>
      </p:sp>
      <p:graphicFrame>
        <p:nvGraphicFramePr>
          <p:cNvPr id="983" name="Google Shape;983;p59"/>
          <p:cNvGraphicFramePr/>
          <p:nvPr/>
        </p:nvGraphicFramePr>
        <p:xfrm>
          <a:off x="2670325" y="97150"/>
          <a:ext cx="3000000" cy="3000000"/>
        </p:xfrm>
        <a:graphic>
          <a:graphicData uri="http://schemas.openxmlformats.org/drawingml/2006/table">
            <a:tbl>
              <a:tblPr>
                <a:noFill/>
                <a:tableStyleId>{EBEFD787-D3F0-4A44-88D5-91D00881150C}</a:tableStyleId>
              </a:tblPr>
              <a:tblGrid>
                <a:gridCol w="991375"/>
                <a:gridCol w="1260625"/>
                <a:gridCol w="1811425"/>
              </a:tblGrid>
              <a:tr h="306750">
                <a:tc>
                  <a:txBody>
                    <a:bodyPr/>
                    <a:lstStyle/>
                    <a:p>
                      <a:pPr indent="0" lvl="0" marL="0" rtl="0" algn="l">
                        <a:spcBef>
                          <a:spcPts val="0"/>
                        </a:spcBef>
                        <a:spcAft>
                          <a:spcPts val="0"/>
                        </a:spcAft>
                        <a:buNone/>
                      </a:pPr>
                      <a:r>
                        <a:rPr b="1" lang="en" sz="1000">
                          <a:latin typeface="Times New Roman"/>
                          <a:ea typeface="Times New Roman"/>
                          <a:cs typeface="Times New Roman"/>
                          <a:sym typeface="Times New Roman"/>
                        </a:rPr>
                        <a:t>Pollutants</a:t>
                      </a:r>
                      <a:endParaRPr b="1" sz="10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 sz="1000">
                          <a:latin typeface="Times New Roman"/>
                          <a:ea typeface="Times New Roman"/>
                          <a:cs typeface="Times New Roman"/>
                          <a:sym typeface="Times New Roman"/>
                        </a:rPr>
                        <a:t>Emissions</a:t>
                      </a:r>
                      <a:endParaRPr b="1" sz="10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 sz="1000">
                          <a:latin typeface="Times New Roman"/>
                          <a:ea typeface="Times New Roman"/>
                          <a:cs typeface="Times New Roman"/>
                          <a:sym typeface="Times New Roman"/>
                        </a:rPr>
                        <a:t>Health Effects </a:t>
                      </a:r>
                      <a:endParaRPr b="1" sz="1000">
                        <a:latin typeface="Times New Roman"/>
                        <a:ea typeface="Times New Roman"/>
                        <a:cs typeface="Times New Roman"/>
                        <a:sym typeface="Times New Roman"/>
                      </a:endParaRPr>
                    </a:p>
                  </a:txBody>
                  <a:tcPr marT="63500" marB="63500" marR="63500" marL="63500"/>
                </a:tc>
              </a:tr>
              <a:tr h="1207125">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CO</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Stoves, kerosene, unvented kerosene, water heaters, boilers, incomplete combustion of carbon-containing fuels</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Increase in perinatal death,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tc>
              </a:tr>
              <a:tr h="802600">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CO2</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Burning butane,  fumes from stovetop or oven,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burning of oil, coal and gas</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Headaches, sleepiness, poor concentration </a:t>
                      </a:r>
                      <a:endParaRPr sz="1000">
                        <a:latin typeface="Times New Roman"/>
                        <a:ea typeface="Times New Roman"/>
                        <a:cs typeface="Times New Roman"/>
                        <a:sym typeface="Times New Roman"/>
                      </a:endParaRPr>
                    </a:p>
                  </a:txBody>
                  <a:tcPr marT="63500" marB="63500" marR="63500" marL="63500"/>
                </a:tc>
              </a:tr>
              <a:tr h="532925">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Asbestos</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Fire retardant materials, insulation</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Cancer, pleural thickening,</a:t>
                      </a:r>
                      <a:endParaRPr sz="1000">
                        <a:latin typeface="Times New Roman"/>
                        <a:ea typeface="Times New Roman"/>
                        <a:cs typeface="Times New Roman"/>
                        <a:sym typeface="Times New Roman"/>
                      </a:endParaRPr>
                    </a:p>
                  </a:txBody>
                  <a:tcPr marT="63500" marB="63500" marR="63500" marL="63500"/>
                </a:tc>
              </a:tr>
              <a:tr h="667750">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NO2</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Fuel burning</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Asthma, wheezing, reduced lung function in children, infections in respiratory organs</a:t>
                      </a:r>
                      <a:endParaRPr sz="1000">
                        <a:latin typeface="Times New Roman"/>
                        <a:ea typeface="Times New Roman"/>
                        <a:cs typeface="Times New Roman"/>
                        <a:sym typeface="Times New Roman"/>
                      </a:endParaRPr>
                    </a:p>
                  </a:txBody>
                  <a:tcPr marT="63500" marB="63500" marR="63500" marL="63500"/>
                </a:tc>
              </a:tr>
              <a:tr h="532925">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Lead</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Paint, soil, firearms</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Memory loss, hearing loss, high blood pressure, kidney and heart disease</a:t>
                      </a:r>
                      <a:endParaRPr sz="1000">
                        <a:latin typeface="Times New Roman"/>
                        <a:ea typeface="Times New Roman"/>
                        <a:cs typeface="Times New Roman"/>
                        <a:sym typeface="Times New Roman"/>
                      </a:endParaRPr>
                    </a:p>
                  </a:txBody>
                  <a:tcPr marT="63500" marB="63500" marR="63500" marL="63500"/>
                </a:tc>
              </a:tr>
              <a:tr h="802600">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VOCs</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Gas burning, cleaning products, hair spray, perfumes, tobacco smoke </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Allergic reactions, memory impairments, damage to the central nervous system, kidney and liver failure.</a:t>
                      </a:r>
                      <a:endParaRPr sz="1000">
                        <a:latin typeface="Times New Roman"/>
                        <a:ea typeface="Times New Roman"/>
                        <a:cs typeface="Times New Roman"/>
                        <a:sym typeface="Times New Roman"/>
                      </a:endParaRPr>
                    </a:p>
                  </a:txBody>
                  <a:tcPr marT="63500" marB="63500" marR="63500" marL="63500"/>
                </a:tc>
              </a:tr>
            </a:tbl>
          </a:graphicData>
        </a:graphic>
      </p:graphicFrame>
      <p:sp>
        <p:nvSpPr>
          <p:cNvPr id="984" name="Google Shape;984;p59"/>
          <p:cNvSpPr txBox="1"/>
          <p:nvPr/>
        </p:nvSpPr>
        <p:spPr>
          <a:xfrm>
            <a:off x="7076650" y="3935975"/>
            <a:ext cx="1959900" cy="1108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000">
                <a:latin typeface="Times New Roman"/>
                <a:ea typeface="Times New Roman"/>
                <a:cs typeface="Times New Roman"/>
                <a:sym typeface="Times New Roman"/>
              </a:rPr>
              <a:t>Health effects and pollutants found from the following </a:t>
            </a:r>
            <a:r>
              <a:rPr lang="en" sz="1000">
                <a:latin typeface="Times New Roman"/>
                <a:ea typeface="Times New Roman"/>
                <a:cs typeface="Times New Roman"/>
                <a:sym typeface="Times New Roman"/>
              </a:rPr>
              <a:t>research</a:t>
            </a:r>
            <a:r>
              <a:rPr lang="en" sz="1000">
                <a:latin typeface="Times New Roman"/>
                <a:ea typeface="Times New Roman"/>
                <a:cs typeface="Times New Roman"/>
                <a:sym typeface="Times New Roman"/>
              </a:rPr>
              <a:t> paper : “A comprehensive review on indoor air quality monitoring systems for enhanced public health”[6] </a:t>
            </a:r>
            <a:endParaRPr sz="10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60"/>
          <p:cNvSpPr txBox="1"/>
          <p:nvPr>
            <p:ph type="title"/>
          </p:nvPr>
        </p:nvSpPr>
        <p:spPr>
          <a:xfrm>
            <a:off x="717600" y="552990"/>
            <a:ext cx="7708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Internet of Things (IoT) as a Solution</a:t>
            </a:r>
            <a:endParaRPr/>
          </a:p>
        </p:txBody>
      </p:sp>
      <p:sp>
        <p:nvSpPr>
          <p:cNvPr id="990" name="Google Shape;990;p60"/>
          <p:cNvSpPr txBox="1"/>
          <p:nvPr>
            <p:ph idx="4294967295" type="body"/>
          </p:nvPr>
        </p:nvSpPr>
        <p:spPr>
          <a:xfrm>
            <a:off x="955900" y="1343975"/>
            <a:ext cx="7470600" cy="2852700"/>
          </a:xfrm>
          <a:prstGeom prst="rect">
            <a:avLst/>
          </a:prstGeom>
        </p:spPr>
        <p:txBody>
          <a:bodyPr anchorCtr="0" anchor="t" bIns="91425" lIns="90000" spcFirstLastPara="1" rIns="90000" wrap="square" tIns="91425">
            <a:noAutofit/>
          </a:bodyPr>
          <a:lstStyle/>
          <a:p>
            <a:pPr indent="-349250" lvl="0" marL="457200" rtl="0" algn="l">
              <a:spcBef>
                <a:spcPts val="0"/>
              </a:spcBef>
              <a:spcAft>
                <a:spcPts val="0"/>
              </a:spcAft>
              <a:buClr>
                <a:schemeClr val="accent2"/>
              </a:buClr>
              <a:buSzPts val="1900"/>
              <a:buChar char="●"/>
            </a:pPr>
            <a:r>
              <a:rPr lang="en" sz="1900"/>
              <a:t>IoT-based low-cost sensors for monitoring air pollutants.</a:t>
            </a:r>
            <a:endParaRPr sz="1900"/>
          </a:p>
          <a:p>
            <a:pPr indent="-349250" lvl="0" marL="457200" rtl="0" algn="l">
              <a:spcBef>
                <a:spcPts val="1600"/>
              </a:spcBef>
              <a:spcAft>
                <a:spcPts val="0"/>
              </a:spcAft>
              <a:buClr>
                <a:schemeClr val="accent2"/>
              </a:buClr>
              <a:buSzPts val="1900"/>
              <a:buChar char="●"/>
            </a:pPr>
            <a:r>
              <a:rPr lang="en" sz="1900"/>
              <a:t>Cloud integration for real-time monitoring using Arduino Cloud.</a:t>
            </a:r>
            <a:endParaRPr sz="1900"/>
          </a:p>
          <a:p>
            <a:pPr indent="-349250" lvl="0" marL="457200" rtl="0" algn="l">
              <a:spcBef>
                <a:spcPts val="1600"/>
              </a:spcBef>
              <a:spcAft>
                <a:spcPts val="0"/>
              </a:spcAft>
              <a:buClr>
                <a:schemeClr val="accent2"/>
              </a:buClr>
              <a:buSzPts val="1900"/>
              <a:buChar char="●"/>
            </a:pPr>
            <a:r>
              <a:rPr lang="en" sz="1900"/>
              <a:t>Utilization of predictive analytics for forecasting indoor air quality (IAQ) concerns.</a:t>
            </a:r>
            <a:endParaRPr sz="1900"/>
          </a:p>
          <a:p>
            <a:pPr indent="0" lvl="0" marL="457200" rtl="0" algn="l">
              <a:spcBef>
                <a:spcPts val="1600"/>
              </a:spcBef>
              <a:spcAft>
                <a:spcPts val="0"/>
              </a:spcAft>
              <a:buNone/>
            </a:pPr>
            <a:r>
              <a:t/>
            </a:r>
            <a:endParaRPr sz="1900"/>
          </a:p>
          <a:p>
            <a:pPr indent="0" lvl="0" marL="457200" rtl="0" algn="l">
              <a:spcBef>
                <a:spcPts val="1600"/>
              </a:spcBef>
              <a:spcAft>
                <a:spcPts val="0"/>
              </a:spcAft>
              <a:buNone/>
            </a:pPr>
            <a:r>
              <a:t/>
            </a: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94" name="Shape 994"/>
        <p:cNvGrpSpPr/>
        <p:nvPr/>
      </p:nvGrpSpPr>
      <p:grpSpPr>
        <a:xfrm>
          <a:off x="0" y="0"/>
          <a:ext cx="0" cy="0"/>
          <a:chOff x="0" y="0"/>
          <a:chExt cx="0" cy="0"/>
        </a:xfrm>
      </p:grpSpPr>
      <p:sp>
        <p:nvSpPr>
          <p:cNvPr id="995" name="Google Shape;995;p61"/>
          <p:cNvSpPr txBox="1"/>
          <p:nvPr>
            <p:ph idx="2" type="title"/>
          </p:nvPr>
        </p:nvSpPr>
        <p:spPr>
          <a:xfrm>
            <a:off x="1489925" y="1220125"/>
            <a:ext cx="1611000" cy="13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996" name="Google Shape;996;p61"/>
          <p:cNvSpPr txBox="1"/>
          <p:nvPr>
            <p:ph type="title"/>
          </p:nvPr>
        </p:nvSpPr>
        <p:spPr>
          <a:xfrm>
            <a:off x="1489925" y="2573725"/>
            <a:ext cx="3771300" cy="779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Literature Review</a:t>
            </a:r>
            <a:endParaRPr/>
          </a:p>
        </p:txBody>
      </p:sp>
      <p:sp>
        <p:nvSpPr>
          <p:cNvPr id="997" name="Google Shape;997;p61"/>
          <p:cNvSpPr txBox="1"/>
          <p:nvPr>
            <p:ph idx="1" type="subTitle"/>
          </p:nvPr>
        </p:nvSpPr>
        <p:spPr>
          <a:xfrm>
            <a:off x="1149750" y="3353125"/>
            <a:ext cx="4432500" cy="62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Overview of existing IAQ monitoring systems</a:t>
            </a:r>
            <a:endParaRPr/>
          </a:p>
        </p:txBody>
      </p:sp>
      <p:grpSp>
        <p:nvGrpSpPr>
          <p:cNvPr id="998" name="Google Shape;998;p61"/>
          <p:cNvGrpSpPr/>
          <p:nvPr/>
        </p:nvGrpSpPr>
        <p:grpSpPr>
          <a:xfrm>
            <a:off x="5927463" y="1220134"/>
            <a:ext cx="2182435" cy="2182332"/>
            <a:chOff x="5238663" y="1905559"/>
            <a:chExt cx="2182435" cy="2182332"/>
          </a:xfrm>
        </p:grpSpPr>
        <p:sp>
          <p:nvSpPr>
            <p:cNvPr id="999" name="Google Shape;999;p61"/>
            <p:cNvSpPr/>
            <p:nvPr/>
          </p:nvSpPr>
          <p:spPr>
            <a:xfrm>
              <a:off x="5238663" y="1905559"/>
              <a:ext cx="2182435" cy="2182166"/>
            </a:xfrm>
            <a:custGeom>
              <a:rect b="b" l="l" r="r" t="t"/>
              <a:pathLst>
                <a:path extrusionOk="0" h="105228" w="105241">
                  <a:moveTo>
                    <a:pt x="52614" y="1"/>
                  </a:moveTo>
                  <a:cubicBezTo>
                    <a:pt x="23563" y="1"/>
                    <a:pt x="1" y="23551"/>
                    <a:pt x="1" y="52614"/>
                  </a:cubicBezTo>
                  <a:cubicBezTo>
                    <a:pt x="1" y="81677"/>
                    <a:pt x="23563" y="105228"/>
                    <a:pt x="52614" y="105228"/>
                  </a:cubicBezTo>
                  <a:cubicBezTo>
                    <a:pt x="81678" y="105228"/>
                    <a:pt x="105240" y="81677"/>
                    <a:pt x="105240" y="52614"/>
                  </a:cubicBezTo>
                  <a:cubicBezTo>
                    <a:pt x="105240" y="23551"/>
                    <a:pt x="81678" y="1"/>
                    <a:pt x="526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61"/>
            <p:cNvSpPr/>
            <p:nvPr/>
          </p:nvSpPr>
          <p:spPr>
            <a:xfrm>
              <a:off x="6609972" y="3930867"/>
              <a:ext cx="73618" cy="27270"/>
            </a:xfrm>
            <a:custGeom>
              <a:rect b="b" l="l" r="r" t="t"/>
              <a:pathLst>
                <a:path extrusionOk="0" h="1315" w="3550">
                  <a:moveTo>
                    <a:pt x="1702" y="1"/>
                  </a:moveTo>
                  <a:cubicBezTo>
                    <a:pt x="1127" y="1"/>
                    <a:pt x="621" y="113"/>
                    <a:pt x="251" y="694"/>
                  </a:cubicBezTo>
                  <a:cubicBezTo>
                    <a:pt x="0" y="1204"/>
                    <a:pt x="466" y="1315"/>
                    <a:pt x="914" y="1315"/>
                  </a:cubicBezTo>
                  <a:cubicBezTo>
                    <a:pt x="1104" y="1315"/>
                    <a:pt x="1290" y="1295"/>
                    <a:pt x="1418" y="1277"/>
                  </a:cubicBezTo>
                  <a:cubicBezTo>
                    <a:pt x="1763" y="1230"/>
                    <a:pt x="3549" y="920"/>
                    <a:pt x="3442" y="301"/>
                  </a:cubicBezTo>
                  <a:cubicBezTo>
                    <a:pt x="3393" y="56"/>
                    <a:pt x="3004" y="24"/>
                    <a:pt x="2687" y="24"/>
                  </a:cubicBezTo>
                  <a:cubicBezTo>
                    <a:pt x="2572" y="24"/>
                    <a:pt x="2466" y="28"/>
                    <a:pt x="2390" y="28"/>
                  </a:cubicBezTo>
                  <a:cubicBezTo>
                    <a:pt x="2369" y="28"/>
                    <a:pt x="2351" y="28"/>
                    <a:pt x="2335" y="27"/>
                  </a:cubicBezTo>
                  <a:cubicBezTo>
                    <a:pt x="2117" y="15"/>
                    <a:pt x="1905" y="1"/>
                    <a:pt x="17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61"/>
            <p:cNvSpPr/>
            <p:nvPr/>
          </p:nvSpPr>
          <p:spPr>
            <a:xfrm>
              <a:off x="6263075" y="2651943"/>
              <a:ext cx="240016" cy="76148"/>
            </a:xfrm>
            <a:custGeom>
              <a:rect b="b" l="l" r="r" t="t"/>
              <a:pathLst>
                <a:path extrusionOk="0" h="3672" w="11574">
                  <a:moveTo>
                    <a:pt x="3129" y="1"/>
                  </a:moveTo>
                  <a:cubicBezTo>
                    <a:pt x="2199" y="1"/>
                    <a:pt x="1385" y="597"/>
                    <a:pt x="453" y="715"/>
                  </a:cubicBezTo>
                  <a:cubicBezTo>
                    <a:pt x="440" y="712"/>
                    <a:pt x="429" y="711"/>
                    <a:pt x="417" y="711"/>
                  </a:cubicBezTo>
                  <a:cubicBezTo>
                    <a:pt x="386" y="711"/>
                    <a:pt x="357" y="722"/>
                    <a:pt x="322" y="739"/>
                  </a:cubicBezTo>
                  <a:cubicBezTo>
                    <a:pt x="179" y="858"/>
                    <a:pt x="156" y="870"/>
                    <a:pt x="60" y="1049"/>
                  </a:cubicBezTo>
                  <a:cubicBezTo>
                    <a:pt x="1" y="1156"/>
                    <a:pt x="60" y="1275"/>
                    <a:pt x="179" y="1323"/>
                  </a:cubicBezTo>
                  <a:cubicBezTo>
                    <a:pt x="409" y="1413"/>
                    <a:pt x="616" y="1449"/>
                    <a:pt x="810" y="1449"/>
                  </a:cubicBezTo>
                  <a:cubicBezTo>
                    <a:pt x="1551" y="1449"/>
                    <a:pt x="2099" y="929"/>
                    <a:pt x="2944" y="929"/>
                  </a:cubicBezTo>
                  <a:cubicBezTo>
                    <a:pt x="2959" y="929"/>
                    <a:pt x="2974" y="929"/>
                    <a:pt x="2989" y="930"/>
                  </a:cubicBezTo>
                  <a:cubicBezTo>
                    <a:pt x="3882" y="954"/>
                    <a:pt x="4299" y="1680"/>
                    <a:pt x="5073" y="1870"/>
                  </a:cubicBezTo>
                  <a:cubicBezTo>
                    <a:pt x="5799" y="2061"/>
                    <a:pt x="6180" y="1989"/>
                    <a:pt x="6835" y="2478"/>
                  </a:cubicBezTo>
                  <a:cubicBezTo>
                    <a:pt x="7085" y="2668"/>
                    <a:pt x="8097" y="2894"/>
                    <a:pt x="7526" y="3347"/>
                  </a:cubicBezTo>
                  <a:cubicBezTo>
                    <a:pt x="7395" y="3454"/>
                    <a:pt x="7514" y="3668"/>
                    <a:pt x="7656" y="3668"/>
                  </a:cubicBezTo>
                  <a:cubicBezTo>
                    <a:pt x="7787" y="3670"/>
                    <a:pt x="7930" y="3671"/>
                    <a:pt x="8083" y="3671"/>
                  </a:cubicBezTo>
                  <a:cubicBezTo>
                    <a:pt x="9172" y="3671"/>
                    <a:pt x="10737" y="3597"/>
                    <a:pt x="11478" y="2918"/>
                  </a:cubicBezTo>
                  <a:cubicBezTo>
                    <a:pt x="11574" y="2823"/>
                    <a:pt x="11538" y="2680"/>
                    <a:pt x="11443" y="2620"/>
                  </a:cubicBezTo>
                  <a:cubicBezTo>
                    <a:pt x="10109" y="1704"/>
                    <a:pt x="8002" y="1608"/>
                    <a:pt x="6442" y="1120"/>
                  </a:cubicBezTo>
                  <a:cubicBezTo>
                    <a:pt x="5454" y="811"/>
                    <a:pt x="4216" y="25"/>
                    <a:pt x="3156" y="1"/>
                  </a:cubicBezTo>
                  <a:cubicBezTo>
                    <a:pt x="3147" y="1"/>
                    <a:pt x="3138" y="1"/>
                    <a:pt x="3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61"/>
            <p:cNvSpPr/>
            <p:nvPr/>
          </p:nvSpPr>
          <p:spPr>
            <a:xfrm>
              <a:off x="6397889" y="2744744"/>
              <a:ext cx="64535" cy="23164"/>
            </a:xfrm>
            <a:custGeom>
              <a:rect b="b" l="l" r="r" t="t"/>
              <a:pathLst>
                <a:path extrusionOk="0" h="1117" w="3112">
                  <a:moveTo>
                    <a:pt x="337" y="0"/>
                  </a:moveTo>
                  <a:cubicBezTo>
                    <a:pt x="283" y="0"/>
                    <a:pt x="230" y="15"/>
                    <a:pt x="179" y="50"/>
                  </a:cubicBezTo>
                  <a:cubicBezTo>
                    <a:pt x="1" y="181"/>
                    <a:pt x="1" y="491"/>
                    <a:pt x="108" y="658"/>
                  </a:cubicBezTo>
                  <a:cubicBezTo>
                    <a:pt x="251" y="884"/>
                    <a:pt x="560" y="920"/>
                    <a:pt x="798" y="943"/>
                  </a:cubicBezTo>
                  <a:cubicBezTo>
                    <a:pt x="1203" y="979"/>
                    <a:pt x="1560" y="955"/>
                    <a:pt x="1965" y="1074"/>
                  </a:cubicBezTo>
                  <a:cubicBezTo>
                    <a:pt x="2048" y="1100"/>
                    <a:pt x="2176" y="1117"/>
                    <a:pt x="2312" y="1117"/>
                  </a:cubicBezTo>
                  <a:cubicBezTo>
                    <a:pt x="2680" y="1117"/>
                    <a:pt x="3111" y="992"/>
                    <a:pt x="2894" y="574"/>
                  </a:cubicBezTo>
                  <a:cubicBezTo>
                    <a:pt x="2751" y="312"/>
                    <a:pt x="2358" y="158"/>
                    <a:pt x="2084" y="98"/>
                  </a:cubicBezTo>
                  <a:cubicBezTo>
                    <a:pt x="2031" y="88"/>
                    <a:pt x="1979" y="83"/>
                    <a:pt x="1928" y="83"/>
                  </a:cubicBezTo>
                  <a:cubicBezTo>
                    <a:pt x="1607" y="83"/>
                    <a:pt x="1327" y="261"/>
                    <a:pt x="1025" y="261"/>
                  </a:cubicBezTo>
                  <a:cubicBezTo>
                    <a:pt x="989" y="261"/>
                    <a:pt x="954" y="258"/>
                    <a:pt x="917" y="253"/>
                  </a:cubicBezTo>
                  <a:cubicBezTo>
                    <a:pt x="749" y="197"/>
                    <a:pt x="536" y="0"/>
                    <a:pt x="3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61"/>
            <p:cNvSpPr/>
            <p:nvPr/>
          </p:nvSpPr>
          <p:spPr>
            <a:xfrm>
              <a:off x="6497637" y="2715214"/>
              <a:ext cx="130003" cy="58086"/>
            </a:xfrm>
            <a:custGeom>
              <a:rect b="b" l="l" r="r" t="t"/>
              <a:pathLst>
                <a:path extrusionOk="0" h="2801" w="6269">
                  <a:moveTo>
                    <a:pt x="1479" y="1"/>
                  </a:moveTo>
                  <a:cubicBezTo>
                    <a:pt x="1168" y="1"/>
                    <a:pt x="881" y="65"/>
                    <a:pt x="656" y="236"/>
                  </a:cubicBezTo>
                  <a:cubicBezTo>
                    <a:pt x="644" y="248"/>
                    <a:pt x="632" y="260"/>
                    <a:pt x="620" y="272"/>
                  </a:cubicBezTo>
                  <a:cubicBezTo>
                    <a:pt x="572" y="331"/>
                    <a:pt x="536" y="415"/>
                    <a:pt x="584" y="498"/>
                  </a:cubicBezTo>
                  <a:cubicBezTo>
                    <a:pt x="763" y="820"/>
                    <a:pt x="2037" y="1177"/>
                    <a:pt x="2013" y="1462"/>
                  </a:cubicBezTo>
                  <a:cubicBezTo>
                    <a:pt x="2013" y="1441"/>
                    <a:pt x="1814" y="1427"/>
                    <a:pt x="1543" y="1427"/>
                  </a:cubicBezTo>
                  <a:cubicBezTo>
                    <a:pt x="1059" y="1427"/>
                    <a:pt x="346" y="1471"/>
                    <a:pt x="132" y="1593"/>
                  </a:cubicBezTo>
                  <a:cubicBezTo>
                    <a:pt x="25" y="1641"/>
                    <a:pt x="1" y="1808"/>
                    <a:pt x="84" y="1891"/>
                  </a:cubicBezTo>
                  <a:cubicBezTo>
                    <a:pt x="358" y="2129"/>
                    <a:pt x="739" y="2153"/>
                    <a:pt x="1084" y="2189"/>
                  </a:cubicBezTo>
                  <a:cubicBezTo>
                    <a:pt x="1117" y="2191"/>
                    <a:pt x="1150" y="2192"/>
                    <a:pt x="1185" y="2192"/>
                  </a:cubicBezTo>
                  <a:cubicBezTo>
                    <a:pt x="1376" y="2192"/>
                    <a:pt x="1598" y="2160"/>
                    <a:pt x="1803" y="2160"/>
                  </a:cubicBezTo>
                  <a:cubicBezTo>
                    <a:pt x="1917" y="2160"/>
                    <a:pt x="2025" y="2170"/>
                    <a:pt x="2120" y="2201"/>
                  </a:cubicBezTo>
                  <a:cubicBezTo>
                    <a:pt x="2239" y="2236"/>
                    <a:pt x="2620" y="2713"/>
                    <a:pt x="2787" y="2748"/>
                  </a:cubicBezTo>
                  <a:cubicBezTo>
                    <a:pt x="2924" y="2783"/>
                    <a:pt x="2968" y="2801"/>
                    <a:pt x="3008" y="2801"/>
                  </a:cubicBezTo>
                  <a:cubicBezTo>
                    <a:pt x="3052" y="2801"/>
                    <a:pt x="3091" y="2780"/>
                    <a:pt x="3239" y="2736"/>
                  </a:cubicBezTo>
                  <a:cubicBezTo>
                    <a:pt x="3891" y="2553"/>
                    <a:pt x="2687" y="2151"/>
                    <a:pt x="4035" y="2151"/>
                  </a:cubicBezTo>
                  <a:cubicBezTo>
                    <a:pt x="4091" y="2151"/>
                    <a:pt x="4151" y="2152"/>
                    <a:pt x="4216" y="2153"/>
                  </a:cubicBezTo>
                  <a:cubicBezTo>
                    <a:pt x="4404" y="2153"/>
                    <a:pt x="4531" y="2298"/>
                    <a:pt x="4712" y="2298"/>
                  </a:cubicBezTo>
                  <a:cubicBezTo>
                    <a:pt x="4725" y="2298"/>
                    <a:pt x="4738" y="2298"/>
                    <a:pt x="4751" y="2296"/>
                  </a:cubicBezTo>
                  <a:cubicBezTo>
                    <a:pt x="4823" y="2296"/>
                    <a:pt x="4918" y="2248"/>
                    <a:pt x="4930" y="2165"/>
                  </a:cubicBezTo>
                  <a:cubicBezTo>
                    <a:pt x="4988" y="1789"/>
                    <a:pt x="5359" y="1686"/>
                    <a:pt x="5719" y="1686"/>
                  </a:cubicBezTo>
                  <a:cubicBezTo>
                    <a:pt x="5803" y="1686"/>
                    <a:pt x="5887" y="1692"/>
                    <a:pt x="5966" y="1701"/>
                  </a:cubicBezTo>
                  <a:cubicBezTo>
                    <a:pt x="5977" y="1702"/>
                    <a:pt x="5989" y="1703"/>
                    <a:pt x="6000" y="1703"/>
                  </a:cubicBezTo>
                  <a:cubicBezTo>
                    <a:pt x="6142" y="1703"/>
                    <a:pt x="6268" y="1570"/>
                    <a:pt x="6180" y="1427"/>
                  </a:cubicBezTo>
                  <a:cubicBezTo>
                    <a:pt x="5668" y="570"/>
                    <a:pt x="4335" y="736"/>
                    <a:pt x="3537" y="498"/>
                  </a:cubicBezTo>
                  <a:cubicBezTo>
                    <a:pt x="3016" y="333"/>
                    <a:pt x="2185" y="1"/>
                    <a:pt x="14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61"/>
            <p:cNvSpPr/>
            <p:nvPr/>
          </p:nvSpPr>
          <p:spPr>
            <a:xfrm>
              <a:off x="6638133" y="2745262"/>
              <a:ext cx="54519" cy="26731"/>
            </a:xfrm>
            <a:custGeom>
              <a:rect b="b" l="l" r="r" t="t"/>
              <a:pathLst>
                <a:path extrusionOk="0" h="1289" w="2629">
                  <a:moveTo>
                    <a:pt x="1267" y="1"/>
                  </a:moveTo>
                  <a:cubicBezTo>
                    <a:pt x="1051" y="1"/>
                    <a:pt x="840" y="31"/>
                    <a:pt x="667" y="85"/>
                  </a:cubicBezTo>
                  <a:cubicBezTo>
                    <a:pt x="298" y="204"/>
                    <a:pt x="0" y="549"/>
                    <a:pt x="477" y="775"/>
                  </a:cubicBezTo>
                  <a:cubicBezTo>
                    <a:pt x="786" y="918"/>
                    <a:pt x="1143" y="1002"/>
                    <a:pt x="1477" y="1109"/>
                  </a:cubicBezTo>
                  <a:cubicBezTo>
                    <a:pt x="1679" y="1180"/>
                    <a:pt x="1905" y="1276"/>
                    <a:pt x="2132" y="1287"/>
                  </a:cubicBezTo>
                  <a:cubicBezTo>
                    <a:pt x="2142" y="1288"/>
                    <a:pt x="2151" y="1288"/>
                    <a:pt x="2161" y="1288"/>
                  </a:cubicBezTo>
                  <a:cubicBezTo>
                    <a:pt x="2629" y="1288"/>
                    <a:pt x="2556" y="722"/>
                    <a:pt x="2370" y="418"/>
                  </a:cubicBezTo>
                  <a:cubicBezTo>
                    <a:pt x="2370" y="406"/>
                    <a:pt x="2358" y="406"/>
                    <a:pt x="2358" y="394"/>
                  </a:cubicBezTo>
                  <a:cubicBezTo>
                    <a:pt x="2346" y="394"/>
                    <a:pt x="2346" y="383"/>
                    <a:pt x="2346" y="383"/>
                  </a:cubicBezTo>
                  <a:cubicBezTo>
                    <a:pt x="2105" y="110"/>
                    <a:pt x="1675" y="1"/>
                    <a:pt x="12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61"/>
            <p:cNvSpPr/>
            <p:nvPr/>
          </p:nvSpPr>
          <p:spPr>
            <a:xfrm>
              <a:off x="6394177" y="2603915"/>
              <a:ext cx="44482" cy="48277"/>
            </a:xfrm>
            <a:custGeom>
              <a:rect b="b" l="l" r="r" t="t"/>
              <a:pathLst>
                <a:path extrusionOk="0" h="2328" w="2145">
                  <a:moveTo>
                    <a:pt x="502" y="0"/>
                  </a:moveTo>
                  <a:cubicBezTo>
                    <a:pt x="471" y="0"/>
                    <a:pt x="436" y="8"/>
                    <a:pt x="406" y="31"/>
                  </a:cubicBezTo>
                  <a:cubicBezTo>
                    <a:pt x="1" y="269"/>
                    <a:pt x="191" y="1043"/>
                    <a:pt x="322" y="1388"/>
                  </a:cubicBezTo>
                  <a:cubicBezTo>
                    <a:pt x="476" y="1817"/>
                    <a:pt x="915" y="2328"/>
                    <a:pt x="1413" y="2328"/>
                  </a:cubicBezTo>
                  <a:cubicBezTo>
                    <a:pt x="1454" y="2328"/>
                    <a:pt x="1495" y="2324"/>
                    <a:pt x="1537" y="2317"/>
                  </a:cubicBezTo>
                  <a:cubicBezTo>
                    <a:pt x="2144" y="2210"/>
                    <a:pt x="1632" y="1424"/>
                    <a:pt x="1477" y="1150"/>
                  </a:cubicBezTo>
                  <a:cubicBezTo>
                    <a:pt x="1323" y="853"/>
                    <a:pt x="977" y="43"/>
                    <a:pt x="549" y="7"/>
                  </a:cubicBezTo>
                  <a:cubicBezTo>
                    <a:pt x="536" y="3"/>
                    <a:pt x="519" y="0"/>
                    <a:pt x="5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61"/>
            <p:cNvSpPr/>
            <p:nvPr/>
          </p:nvSpPr>
          <p:spPr>
            <a:xfrm>
              <a:off x="6296421" y="2680084"/>
              <a:ext cx="31127" cy="23475"/>
            </a:xfrm>
            <a:custGeom>
              <a:rect b="b" l="l" r="r" t="t"/>
              <a:pathLst>
                <a:path extrusionOk="0" h="1132" w="1501">
                  <a:moveTo>
                    <a:pt x="721" y="0"/>
                  </a:moveTo>
                  <a:cubicBezTo>
                    <a:pt x="418" y="0"/>
                    <a:pt x="117" y="126"/>
                    <a:pt x="12" y="382"/>
                  </a:cubicBezTo>
                  <a:cubicBezTo>
                    <a:pt x="0" y="430"/>
                    <a:pt x="0" y="454"/>
                    <a:pt x="12" y="489"/>
                  </a:cubicBezTo>
                  <a:cubicBezTo>
                    <a:pt x="12" y="811"/>
                    <a:pt x="393" y="1073"/>
                    <a:pt x="667" y="1121"/>
                  </a:cubicBezTo>
                  <a:cubicBezTo>
                    <a:pt x="707" y="1128"/>
                    <a:pt x="750" y="1131"/>
                    <a:pt x="793" y="1131"/>
                  </a:cubicBezTo>
                  <a:cubicBezTo>
                    <a:pt x="1113" y="1131"/>
                    <a:pt x="1500" y="942"/>
                    <a:pt x="1500" y="597"/>
                  </a:cubicBezTo>
                  <a:cubicBezTo>
                    <a:pt x="1500" y="203"/>
                    <a:pt x="1108" y="0"/>
                    <a:pt x="7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61"/>
            <p:cNvSpPr/>
            <p:nvPr/>
          </p:nvSpPr>
          <p:spPr>
            <a:xfrm>
              <a:off x="6507031" y="2684978"/>
              <a:ext cx="35565" cy="27208"/>
            </a:xfrm>
            <a:custGeom>
              <a:rect b="b" l="l" r="r" t="t"/>
              <a:pathLst>
                <a:path extrusionOk="0" h="1312" w="1715">
                  <a:moveTo>
                    <a:pt x="797" y="1"/>
                  </a:moveTo>
                  <a:cubicBezTo>
                    <a:pt x="716" y="1"/>
                    <a:pt x="636" y="13"/>
                    <a:pt x="560" y="39"/>
                  </a:cubicBezTo>
                  <a:cubicBezTo>
                    <a:pt x="560" y="39"/>
                    <a:pt x="548" y="51"/>
                    <a:pt x="548" y="51"/>
                  </a:cubicBezTo>
                  <a:lnTo>
                    <a:pt x="512" y="51"/>
                  </a:lnTo>
                  <a:cubicBezTo>
                    <a:pt x="179" y="230"/>
                    <a:pt x="0" y="646"/>
                    <a:pt x="238" y="980"/>
                  </a:cubicBezTo>
                  <a:cubicBezTo>
                    <a:pt x="388" y="1191"/>
                    <a:pt x="649" y="1311"/>
                    <a:pt x="904" y="1311"/>
                  </a:cubicBezTo>
                  <a:cubicBezTo>
                    <a:pt x="994" y="1311"/>
                    <a:pt x="1083" y="1296"/>
                    <a:pt x="1167" y="1266"/>
                  </a:cubicBezTo>
                  <a:cubicBezTo>
                    <a:pt x="1512" y="1135"/>
                    <a:pt x="1715" y="742"/>
                    <a:pt x="1524" y="396"/>
                  </a:cubicBezTo>
                  <a:cubicBezTo>
                    <a:pt x="1376" y="155"/>
                    <a:pt x="1082" y="1"/>
                    <a:pt x="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61"/>
            <p:cNvSpPr/>
            <p:nvPr/>
          </p:nvSpPr>
          <p:spPr>
            <a:xfrm>
              <a:off x="5644828" y="1911552"/>
              <a:ext cx="1582188" cy="2077690"/>
            </a:xfrm>
            <a:custGeom>
              <a:rect b="b" l="l" r="r" t="t"/>
              <a:pathLst>
                <a:path extrusionOk="0" h="100190" w="76296">
                  <a:moveTo>
                    <a:pt x="35267" y="1963"/>
                  </a:moveTo>
                  <a:cubicBezTo>
                    <a:pt x="35411" y="1963"/>
                    <a:pt x="35575" y="1983"/>
                    <a:pt x="35791" y="2033"/>
                  </a:cubicBezTo>
                  <a:cubicBezTo>
                    <a:pt x="35606" y="2008"/>
                    <a:pt x="35431" y="1996"/>
                    <a:pt x="35255" y="1996"/>
                  </a:cubicBezTo>
                  <a:cubicBezTo>
                    <a:pt x="35103" y="1996"/>
                    <a:pt x="34951" y="2005"/>
                    <a:pt x="34791" y="2021"/>
                  </a:cubicBezTo>
                  <a:cubicBezTo>
                    <a:pt x="34886" y="1997"/>
                    <a:pt x="34981" y="1974"/>
                    <a:pt x="35088" y="1974"/>
                  </a:cubicBezTo>
                  <a:cubicBezTo>
                    <a:pt x="35146" y="1966"/>
                    <a:pt x="35205" y="1963"/>
                    <a:pt x="35267" y="1963"/>
                  </a:cubicBezTo>
                  <a:close/>
                  <a:moveTo>
                    <a:pt x="20348" y="1628"/>
                  </a:moveTo>
                  <a:cubicBezTo>
                    <a:pt x="19622" y="1771"/>
                    <a:pt x="18884" y="1938"/>
                    <a:pt x="18181" y="2117"/>
                  </a:cubicBezTo>
                  <a:cubicBezTo>
                    <a:pt x="18884" y="1926"/>
                    <a:pt x="19610" y="1759"/>
                    <a:pt x="20348" y="1628"/>
                  </a:cubicBezTo>
                  <a:close/>
                  <a:moveTo>
                    <a:pt x="42875" y="4486"/>
                  </a:moveTo>
                  <a:lnTo>
                    <a:pt x="42875" y="4486"/>
                  </a:lnTo>
                  <a:cubicBezTo>
                    <a:pt x="43030" y="4593"/>
                    <a:pt x="43173" y="4712"/>
                    <a:pt x="43280" y="4855"/>
                  </a:cubicBezTo>
                  <a:cubicBezTo>
                    <a:pt x="43065" y="4676"/>
                    <a:pt x="43054" y="4629"/>
                    <a:pt x="42875" y="4486"/>
                  </a:cubicBezTo>
                  <a:close/>
                  <a:moveTo>
                    <a:pt x="15872" y="4236"/>
                  </a:moveTo>
                  <a:cubicBezTo>
                    <a:pt x="15860" y="4283"/>
                    <a:pt x="15872" y="4331"/>
                    <a:pt x="15895" y="4379"/>
                  </a:cubicBezTo>
                  <a:cubicBezTo>
                    <a:pt x="16055" y="4720"/>
                    <a:pt x="16185" y="4819"/>
                    <a:pt x="16320" y="4819"/>
                  </a:cubicBezTo>
                  <a:cubicBezTo>
                    <a:pt x="16507" y="4819"/>
                    <a:pt x="16705" y="4632"/>
                    <a:pt x="17007" y="4632"/>
                  </a:cubicBezTo>
                  <a:cubicBezTo>
                    <a:pt x="17075" y="4632"/>
                    <a:pt x="17149" y="4641"/>
                    <a:pt x="17229" y="4664"/>
                  </a:cubicBezTo>
                  <a:cubicBezTo>
                    <a:pt x="17372" y="4712"/>
                    <a:pt x="17419" y="4843"/>
                    <a:pt x="17515" y="4986"/>
                  </a:cubicBezTo>
                  <a:cubicBezTo>
                    <a:pt x="16748" y="4865"/>
                    <a:pt x="15969" y="4778"/>
                    <a:pt x="15177" y="4778"/>
                  </a:cubicBezTo>
                  <a:cubicBezTo>
                    <a:pt x="14640" y="4778"/>
                    <a:pt x="14098" y="4818"/>
                    <a:pt x="13550" y="4915"/>
                  </a:cubicBezTo>
                  <a:cubicBezTo>
                    <a:pt x="13193" y="4974"/>
                    <a:pt x="12943" y="5081"/>
                    <a:pt x="12597" y="5176"/>
                  </a:cubicBezTo>
                  <a:cubicBezTo>
                    <a:pt x="12323" y="5248"/>
                    <a:pt x="12026" y="5260"/>
                    <a:pt x="11728" y="5284"/>
                  </a:cubicBezTo>
                  <a:cubicBezTo>
                    <a:pt x="11835" y="5272"/>
                    <a:pt x="11931" y="5260"/>
                    <a:pt x="12038" y="5236"/>
                  </a:cubicBezTo>
                  <a:cubicBezTo>
                    <a:pt x="13205" y="4986"/>
                    <a:pt x="14395" y="4700"/>
                    <a:pt x="15514" y="4343"/>
                  </a:cubicBezTo>
                  <a:cubicBezTo>
                    <a:pt x="15550" y="4343"/>
                    <a:pt x="15693" y="4295"/>
                    <a:pt x="15872" y="4236"/>
                  </a:cubicBezTo>
                  <a:close/>
                  <a:moveTo>
                    <a:pt x="14645" y="6069"/>
                  </a:moveTo>
                  <a:cubicBezTo>
                    <a:pt x="14752" y="6069"/>
                    <a:pt x="14860" y="6081"/>
                    <a:pt x="14967" y="6081"/>
                  </a:cubicBezTo>
                  <a:cubicBezTo>
                    <a:pt x="15050" y="6093"/>
                    <a:pt x="15121" y="6105"/>
                    <a:pt x="15205" y="6117"/>
                  </a:cubicBezTo>
                  <a:cubicBezTo>
                    <a:pt x="15324" y="6141"/>
                    <a:pt x="15348" y="6153"/>
                    <a:pt x="15276" y="6153"/>
                  </a:cubicBezTo>
                  <a:cubicBezTo>
                    <a:pt x="15169" y="6308"/>
                    <a:pt x="14740" y="6450"/>
                    <a:pt x="14550" y="6522"/>
                  </a:cubicBezTo>
                  <a:cubicBezTo>
                    <a:pt x="14401" y="6583"/>
                    <a:pt x="14141" y="6709"/>
                    <a:pt x="13930" y="6709"/>
                  </a:cubicBezTo>
                  <a:cubicBezTo>
                    <a:pt x="13854" y="6709"/>
                    <a:pt x="13785" y="6693"/>
                    <a:pt x="13728" y="6653"/>
                  </a:cubicBezTo>
                  <a:cubicBezTo>
                    <a:pt x="13312" y="6355"/>
                    <a:pt x="13597" y="6248"/>
                    <a:pt x="13788" y="6188"/>
                  </a:cubicBezTo>
                  <a:cubicBezTo>
                    <a:pt x="14062" y="6093"/>
                    <a:pt x="14359" y="6069"/>
                    <a:pt x="14645" y="6069"/>
                  </a:cubicBezTo>
                  <a:close/>
                  <a:moveTo>
                    <a:pt x="17995" y="7090"/>
                  </a:moveTo>
                  <a:cubicBezTo>
                    <a:pt x="18097" y="7090"/>
                    <a:pt x="18200" y="7099"/>
                    <a:pt x="18300" y="7117"/>
                  </a:cubicBezTo>
                  <a:cubicBezTo>
                    <a:pt x="18396" y="7141"/>
                    <a:pt x="18539" y="7153"/>
                    <a:pt x="18550" y="7272"/>
                  </a:cubicBezTo>
                  <a:cubicBezTo>
                    <a:pt x="18550" y="7367"/>
                    <a:pt x="18241" y="7546"/>
                    <a:pt x="18181" y="7570"/>
                  </a:cubicBezTo>
                  <a:cubicBezTo>
                    <a:pt x="17999" y="7670"/>
                    <a:pt x="17769" y="7749"/>
                    <a:pt x="17554" y="7749"/>
                  </a:cubicBezTo>
                  <a:cubicBezTo>
                    <a:pt x="17487" y="7749"/>
                    <a:pt x="17422" y="7741"/>
                    <a:pt x="17360" y="7724"/>
                  </a:cubicBezTo>
                  <a:cubicBezTo>
                    <a:pt x="17193" y="7689"/>
                    <a:pt x="16979" y="7582"/>
                    <a:pt x="17074" y="7403"/>
                  </a:cubicBezTo>
                  <a:cubicBezTo>
                    <a:pt x="17110" y="7331"/>
                    <a:pt x="17241" y="7284"/>
                    <a:pt x="17312" y="7248"/>
                  </a:cubicBezTo>
                  <a:cubicBezTo>
                    <a:pt x="17520" y="7140"/>
                    <a:pt x="17757" y="7090"/>
                    <a:pt x="17995" y="7090"/>
                  </a:cubicBezTo>
                  <a:close/>
                  <a:moveTo>
                    <a:pt x="54186" y="7879"/>
                  </a:moveTo>
                  <a:cubicBezTo>
                    <a:pt x="54186" y="7915"/>
                    <a:pt x="54186" y="7963"/>
                    <a:pt x="54186" y="8010"/>
                  </a:cubicBezTo>
                  <a:cubicBezTo>
                    <a:pt x="54186" y="8010"/>
                    <a:pt x="54174" y="7998"/>
                    <a:pt x="54174" y="7998"/>
                  </a:cubicBezTo>
                  <a:cubicBezTo>
                    <a:pt x="54162" y="7974"/>
                    <a:pt x="54150" y="7951"/>
                    <a:pt x="54138" y="7927"/>
                  </a:cubicBezTo>
                  <a:cubicBezTo>
                    <a:pt x="54162" y="7915"/>
                    <a:pt x="54174" y="7903"/>
                    <a:pt x="54186" y="7879"/>
                  </a:cubicBezTo>
                  <a:close/>
                  <a:moveTo>
                    <a:pt x="14696" y="8031"/>
                  </a:moveTo>
                  <a:cubicBezTo>
                    <a:pt x="14788" y="8031"/>
                    <a:pt x="14907" y="8057"/>
                    <a:pt x="14967" y="8117"/>
                  </a:cubicBezTo>
                  <a:cubicBezTo>
                    <a:pt x="15145" y="8272"/>
                    <a:pt x="14883" y="8415"/>
                    <a:pt x="14729" y="8439"/>
                  </a:cubicBezTo>
                  <a:cubicBezTo>
                    <a:pt x="14586" y="8427"/>
                    <a:pt x="14300" y="8332"/>
                    <a:pt x="14407" y="8153"/>
                  </a:cubicBezTo>
                  <a:cubicBezTo>
                    <a:pt x="14455" y="8082"/>
                    <a:pt x="14562" y="8046"/>
                    <a:pt x="14645" y="8034"/>
                  </a:cubicBezTo>
                  <a:cubicBezTo>
                    <a:pt x="14661" y="8032"/>
                    <a:pt x="14678" y="8031"/>
                    <a:pt x="14696" y="8031"/>
                  </a:cubicBezTo>
                  <a:close/>
                  <a:moveTo>
                    <a:pt x="21338" y="11827"/>
                  </a:moveTo>
                  <a:cubicBezTo>
                    <a:pt x="21591" y="11827"/>
                    <a:pt x="21895" y="12320"/>
                    <a:pt x="21956" y="12570"/>
                  </a:cubicBezTo>
                  <a:cubicBezTo>
                    <a:pt x="21979" y="12665"/>
                    <a:pt x="22015" y="12773"/>
                    <a:pt x="21991" y="12868"/>
                  </a:cubicBezTo>
                  <a:cubicBezTo>
                    <a:pt x="21961" y="12983"/>
                    <a:pt x="21890" y="13021"/>
                    <a:pt x="21806" y="13021"/>
                  </a:cubicBezTo>
                  <a:cubicBezTo>
                    <a:pt x="21726" y="13021"/>
                    <a:pt x="21632" y="12986"/>
                    <a:pt x="21551" y="12951"/>
                  </a:cubicBezTo>
                  <a:cubicBezTo>
                    <a:pt x="21229" y="12796"/>
                    <a:pt x="20991" y="12451"/>
                    <a:pt x="21086" y="12082"/>
                  </a:cubicBezTo>
                  <a:cubicBezTo>
                    <a:pt x="21152" y="11898"/>
                    <a:pt x="21241" y="11827"/>
                    <a:pt x="21338" y="11827"/>
                  </a:cubicBezTo>
                  <a:close/>
                  <a:moveTo>
                    <a:pt x="32862" y="12892"/>
                  </a:moveTo>
                  <a:lnTo>
                    <a:pt x="32862" y="12892"/>
                  </a:lnTo>
                  <a:cubicBezTo>
                    <a:pt x="32921" y="12963"/>
                    <a:pt x="32981" y="13023"/>
                    <a:pt x="33028" y="13082"/>
                  </a:cubicBezTo>
                  <a:cubicBezTo>
                    <a:pt x="33005" y="13070"/>
                    <a:pt x="32981" y="13058"/>
                    <a:pt x="32969" y="13046"/>
                  </a:cubicBezTo>
                  <a:cubicBezTo>
                    <a:pt x="32921" y="12999"/>
                    <a:pt x="32897" y="12963"/>
                    <a:pt x="32862" y="12892"/>
                  </a:cubicBezTo>
                  <a:close/>
                  <a:moveTo>
                    <a:pt x="28815" y="15080"/>
                  </a:moveTo>
                  <a:cubicBezTo>
                    <a:pt x="28943" y="15080"/>
                    <a:pt x="29073" y="15092"/>
                    <a:pt x="29207" y="15118"/>
                  </a:cubicBezTo>
                  <a:cubicBezTo>
                    <a:pt x="29659" y="15202"/>
                    <a:pt x="31469" y="15844"/>
                    <a:pt x="30135" y="16142"/>
                  </a:cubicBezTo>
                  <a:cubicBezTo>
                    <a:pt x="30077" y="16156"/>
                    <a:pt x="30013" y="16161"/>
                    <a:pt x="29945" y="16161"/>
                  </a:cubicBezTo>
                  <a:cubicBezTo>
                    <a:pt x="29668" y="16161"/>
                    <a:pt x="29331" y="16070"/>
                    <a:pt x="29066" y="16070"/>
                  </a:cubicBezTo>
                  <a:cubicBezTo>
                    <a:pt x="29053" y="16070"/>
                    <a:pt x="29040" y="16070"/>
                    <a:pt x="29028" y="16071"/>
                  </a:cubicBezTo>
                  <a:cubicBezTo>
                    <a:pt x="28103" y="16105"/>
                    <a:pt x="27188" y="16299"/>
                    <a:pt x="26274" y="16299"/>
                  </a:cubicBezTo>
                  <a:cubicBezTo>
                    <a:pt x="26224" y="16299"/>
                    <a:pt x="26173" y="16298"/>
                    <a:pt x="26123" y="16297"/>
                  </a:cubicBezTo>
                  <a:cubicBezTo>
                    <a:pt x="25985" y="16297"/>
                    <a:pt x="25769" y="16307"/>
                    <a:pt x="25577" y="16307"/>
                  </a:cubicBezTo>
                  <a:cubicBezTo>
                    <a:pt x="25208" y="16307"/>
                    <a:pt x="24931" y="16270"/>
                    <a:pt x="25480" y="16059"/>
                  </a:cubicBezTo>
                  <a:cubicBezTo>
                    <a:pt x="25873" y="15916"/>
                    <a:pt x="26290" y="15785"/>
                    <a:pt x="26694" y="15678"/>
                  </a:cubicBezTo>
                  <a:cubicBezTo>
                    <a:pt x="27424" y="15465"/>
                    <a:pt x="28084" y="15080"/>
                    <a:pt x="28815" y="15080"/>
                  </a:cubicBezTo>
                  <a:close/>
                  <a:moveTo>
                    <a:pt x="31750" y="18591"/>
                  </a:moveTo>
                  <a:lnTo>
                    <a:pt x="31750" y="18591"/>
                  </a:lnTo>
                  <a:cubicBezTo>
                    <a:pt x="31751" y="18592"/>
                    <a:pt x="31753" y="18593"/>
                    <a:pt x="31754" y="18595"/>
                  </a:cubicBezTo>
                  <a:cubicBezTo>
                    <a:pt x="31753" y="18594"/>
                    <a:pt x="31751" y="18592"/>
                    <a:pt x="31750" y="18591"/>
                  </a:cubicBezTo>
                  <a:close/>
                  <a:moveTo>
                    <a:pt x="37403" y="18124"/>
                  </a:moveTo>
                  <a:cubicBezTo>
                    <a:pt x="37414" y="18124"/>
                    <a:pt x="37424" y="18126"/>
                    <a:pt x="37434" y="18130"/>
                  </a:cubicBezTo>
                  <a:cubicBezTo>
                    <a:pt x="37529" y="18178"/>
                    <a:pt x="37529" y="18476"/>
                    <a:pt x="37481" y="18547"/>
                  </a:cubicBezTo>
                  <a:cubicBezTo>
                    <a:pt x="37420" y="18670"/>
                    <a:pt x="37303" y="18704"/>
                    <a:pt x="37174" y="18704"/>
                  </a:cubicBezTo>
                  <a:cubicBezTo>
                    <a:pt x="37027" y="18704"/>
                    <a:pt x="36863" y="18661"/>
                    <a:pt x="36743" y="18654"/>
                  </a:cubicBezTo>
                  <a:cubicBezTo>
                    <a:pt x="36720" y="18654"/>
                    <a:pt x="36697" y="18653"/>
                    <a:pt x="36674" y="18653"/>
                  </a:cubicBezTo>
                  <a:cubicBezTo>
                    <a:pt x="36448" y="18653"/>
                    <a:pt x="36229" y="18685"/>
                    <a:pt x="36010" y="18685"/>
                  </a:cubicBezTo>
                  <a:cubicBezTo>
                    <a:pt x="35886" y="18685"/>
                    <a:pt x="35762" y="18675"/>
                    <a:pt x="35636" y="18642"/>
                  </a:cubicBezTo>
                  <a:cubicBezTo>
                    <a:pt x="35564" y="18619"/>
                    <a:pt x="35505" y="18595"/>
                    <a:pt x="35445" y="18571"/>
                  </a:cubicBezTo>
                  <a:cubicBezTo>
                    <a:pt x="35648" y="18547"/>
                    <a:pt x="35862" y="18523"/>
                    <a:pt x="36065" y="18500"/>
                  </a:cubicBezTo>
                  <a:cubicBezTo>
                    <a:pt x="36457" y="18416"/>
                    <a:pt x="36874" y="18190"/>
                    <a:pt x="37267" y="18154"/>
                  </a:cubicBezTo>
                  <a:cubicBezTo>
                    <a:pt x="37305" y="18154"/>
                    <a:pt x="37359" y="18124"/>
                    <a:pt x="37403" y="18124"/>
                  </a:cubicBezTo>
                  <a:close/>
                  <a:moveTo>
                    <a:pt x="33379" y="16848"/>
                  </a:moveTo>
                  <a:cubicBezTo>
                    <a:pt x="33609" y="16848"/>
                    <a:pt x="33780" y="16998"/>
                    <a:pt x="33886" y="17297"/>
                  </a:cubicBezTo>
                  <a:cubicBezTo>
                    <a:pt x="34347" y="17615"/>
                    <a:pt x="34429" y="17774"/>
                    <a:pt x="34116" y="17774"/>
                  </a:cubicBezTo>
                  <a:cubicBezTo>
                    <a:pt x="34065" y="17774"/>
                    <a:pt x="34004" y="17770"/>
                    <a:pt x="33933" y="17761"/>
                  </a:cubicBezTo>
                  <a:cubicBezTo>
                    <a:pt x="33850" y="17821"/>
                    <a:pt x="33695" y="17797"/>
                    <a:pt x="33612" y="17845"/>
                  </a:cubicBezTo>
                  <a:cubicBezTo>
                    <a:pt x="33350" y="17988"/>
                    <a:pt x="33326" y="18107"/>
                    <a:pt x="33195" y="18369"/>
                  </a:cubicBezTo>
                  <a:cubicBezTo>
                    <a:pt x="33004" y="18735"/>
                    <a:pt x="32924" y="18861"/>
                    <a:pt x="32878" y="18861"/>
                  </a:cubicBezTo>
                  <a:cubicBezTo>
                    <a:pt x="32782" y="18861"/>
                    <a:pt x="32843" y="18290"/>
                    <a:pt x="32350" y="18226"/>
                  </a:cubicBezTo>
                  <a:cubicBezTo>
                    <a:pt x="32350" y="18226"/>
                    <a:pt x="31730" y="18436"/>
                    <a:pt x="31736" y="18562"/>
                  </a:cubicBezTo>
                  <a:lnTo>
                    <a:pt x="31736" y="18562"/>
                  </a:lnTo>
                  <a:cubicBezTo>
                    <a:pt x="31694" y="18404"/>
                    <a:pt x="31865" y="17804"/>
                    <a:pt x="31778" y="17630"/>
                  </a:cubicBezTo>
                  <a:cubicBezTo>
                    <a:pt x="31631" y="17305"/>
                    <a:pt x="31226" y="17183"/>
                    <a:pt x="30847" y="17183"/>
                  </a:cubicBezTo>
                  <a:cubicBezTo>
                    <a:pt x="30795" y="17183"/>
                    <a:pt x="30744" y="17186"/>
                    <a:pt x="30695" y="17190"/>
                  </a:cubicBezTo>
                  <a:cubicBezTo>
                    <a:pt x="31493" y="17071"/>
                    <a:pt x="32302" y="16987"/>
                    <a:pt x="33112" y="16904"/>
                  </a:cubicBezTo>
                  <a:cubicBezTo>
                    <a:pt x="33208" y="16867"/>
                    <a:pt x="33297" y="16848"/>
                    <a:pt x="33379" y="16848"/>
                  </a:cubicBezTo>
                  <a:close/>
                  <a:moveTo>
                    <a:pt x="30457" y="17214"/>
                  </a:moveTo>
                  <a:cubicBezTo>
                    <a:pt x="30421" y="17226"/>
                    <a:pt x="30385" y="17237"/>
                    <a:pt x="30350" y="17249"/>
                  </a:cubicBezTo>
                  <a:cubicBezTo>
                    <a:pt x="29849" y="17392"/>
                    <a:pt x="29302" y="18011"/>
                    <a:pt x="29242" y="18535"/>
                  </a:cubicBezTo>
                  <a:cubicBezTo>
                    <a:pt x="29195" y="19000"/>
                    <a:pt x="29457" y="19011"/>
                    <a:pt x="29528" y="19381"/>
                  </a:cubicBezTo>
                  <a:cubicBezTo>
                    <a:pt x="29599" y="19726"/>
                    <a:pt x="29814" y="19476"/>
                    <a:pt x="29361" y="19845"/>
                  </a:cubicBezTo>
                  <a:cubicBezTo>
                    <a:pt x="29254" y="19916"/>
                    <a:pt x="29159" y="20000"/>
                    <a:pt x="29064" y="20071"/>
                  </a:cubicBezTo>
                  <a:cubicBezTo>
                    <a:pt x="28768" y="19740"/>
                    <a:pt x="28461" y="19410"/>
                    <a:pt x="28154" y="19079"/>
                  </a:cubicBezTo>
                  <a:lnTo>
                    <a:pt x="28154" y="19079"/>
                  </a:lnTo>
                  <a:cubicBezTo>
                    <a:pt x="28203" y="19039"/>
                    <a:pt x="28375" y="17640"/>
                    <a:pt x="28351" y="17640"/>
                  </a:cubicBezTo>
                  <a:lnTo>
                    <a:pt x="28351" y="17640"/>
                  </a:lnTo>
                  <a:cubicBezTo>
                    <a:pt x="28351" y="17640"/>
                    <a:pt x="28351" y="17640"/>
                    <a:pt x="28350" y="17641"/>
                  </a:cubicBezTo>
                  <a:lnTo>
                    <a:pt x="28350" y="17641"/>
                  </a:lnTo>
                  <a:cubicBezTo>
                    <a:pt x="28532" y="17345"/>
                    <a:pt x="29636" y="17345"/>
                    <a:pt x="29921" y="17297"/>
                  </a:cubicBezTo>
                  <a:cubicBezTo>
                    <a:pt x="30100" y="17261"/>
                    <a:pt x="30278" y="17249"/>
                    <a:pt x="30457" y="17214"/>
                  </a:cubicBezTo>
                  <a:close/>
                  <a:moveTo>
                    <a:pt x="35826" y="19535"/>
                  </a:moveTo>
                  <a:cubicBezTo>
                    <a:pt x="35600" y="19773"/>
                    <a:pt x="35064" y="20000"/>
                    <a:pt x="34874" y="20095"/>
                  </a:cubicBezTo>
                  <a:cubicBezTo>
                    <a:pt x="34421" y="20297"/>
                    <a:pt x="33933" y="20428"/>
                    <a:pt x="33445" y="20524"/>
                  </a:cubicBezTo>
                  <a:cubicBezTo>
                    <a:pt x="33153" y="20574"/>
                    <a:pt x="32853" y="20624"/>
                    <a:pt x="32551" y="20624"/>
                  </a:cubicBezTo>
                  <a:cubicBezTo>
                    <a:pt x="32496" y="20624"/>
                    <a:pt x="32441" y="20623"/>
                    <a:pt x="32386" y="20619"/>
                  </a:cubicBezTo>
                  <a:cubicBezTo>
                    <a:pt x="31862" y="20571"/>
                    <a:pt x="31624" y="20250"/>
                    <a:pt x="32386" y="20107"/>
                  </a:cubicBezTo>
                  <a:cubicBezTo>
                    <a:pt x="32647" y="20047"/>
                    <a:pt x="32897" y="20059"/>
                    <a:pt x="33159" y="19964"/>
                  </a:cubicBezTo>
                  <a:cubicBezTo>
                    <a:pt x="33481" y="19845"/>
                    <a:pt x="33719" y="19654"/>
                    <a:pt x="34076" y="19619"/>
                  </a:cubicBezTo>
                  <a:cubicBezTo>
                    <a:pt x="34150" y="19614"/>
                    <a:pt x="34224" y="19612"/>
                    <a:pt x="34300" y="19612"/>
                  </a:cubicBezTo>
                  <a:cubicBezTo>
                    <a:pt x="34551" y="19612"/>
                    <a:pt x="34814" y="19633"/>
                    <a:pt x="35068" y="19633"/>
                  </a:cubicBezTo>
                  <a:cubicBezTo>
                    <a:pt x="35111" y="19633"/>
                    <a:pt x="35153" y="19632"/>
                    <a:pt x="35195" y="19631"/>
                  </a:cubicBezTo>
                  <a:cubicBezTo>
                    <a:pt x="35267" y="19619"/>
                    <a:pt x="35612" y="19559"/>
                    <a:pt x="35826" y="19535"/>
                  </a:cubicBezTo>
                  <a:close/>
                  <a:moveTo>
                    <a:pt x="3465" y="30465"/>
                  </a:moveTo>
                  <a:cubicBezTo>
                    <a:pt x="3477" y="30465"/>
                    <a:pt x="3477" y="30477"/>
                    <a:pt x="3477" y="30477"/>
                  </a:cubicBezTo>
                  <a:cubicBezTo>
                    <a:pt x="3489" y="30489"/>
                    <a:pt x="3489" y="30501"/>
                    <a:pt x="3489" y="30513"/>
                  </a:cubicBezTo>
                  <a:cubicBezTo>
                    <a:pt x="3489" y="30501"/>
                    <a:pt x="3477" y="30477"/>
                    <a:pt x="3465" y="30465"/>
                  </a:cubicBezTo>
                  <a:close/>
                  <a:moveTo>
                    <a:pt x="3489" y="31037"/>
                  </a:moveTo>
                  <a:cubicBezTo>
                    <a:pt x="3489" y="31180"/>
                    <a:pt x="3501" y="31215"/>
                    <a:pt x="3465" y="31299"/>
                  </a:cubicBezTo>
                  <a:cubicBezTo>
                    <a:pt x="3453" y="31323"/>
                    <a:pt x="3441" y="31358"/>
                    <a:pt x="3418" y="31394"/>
                  </a:cubicBezTo>
                  <a:cubicBezTo>
                    <a:pt x="3441" y="31263"/>
                    <a:pt x="3465" y="31144"/>
                    <a:pt x="3489" y="31037"/>
                  </a:cubicBezTo>
                  <a:close/>
                  <a:moveTo>
                    <a:pt x="19384" y="42298"/>
                  </a:moveTo>
                  <a:cubicBezTo>
                    <a:pt x="19474" y="42298"/>
                    <a:pt x="19564" y="42316"/>
                    <a:pt x="19658" y="42360"/>
                  </a:cubicBezTo>
                  <a:cubicBezTo>
                    <a:pt x="19717" y="42383"/>
                    <a:pt x="19753" y="42419"/>
                    <a:pt x="19789" y="42455"/>
                  </a:cubicBezTo>
                  <a:cubicBezTo>
                    <a:pt x="19598" y="42383"/>
                    <a:pt x="19384" y="42348"/>
                    <a:pt x="19134" y="42336"/>
                  </a:cubicBezTo>
                  <a:cubicBezTo>
                    <a:pt x="19219" y="42313"/>
                    <a:pt x="19302" y="42298"/>
                    <a:pt x="19384" y="42298"/>
                  </a:cubicBezTo>
                  <a:close/>
                  <a:moveTo>
                    <a:pt x="42934" y="47241"/>
                  </a:moveTo>
                  <a:cubicBezTo>
                    <a:pt x="42911" y="47253"/>
                    <a:pt x="42875" y="47265"/>
                    <a:pt x="42839" y="47289"/>
                  </a:cubicBezTo>
                  <a:cubicBezTo>
                    <a:pt x="42744" y="47336"/>
                    <a:pt x="42482" y="47467"/>
                    <a:pt x="42137" y="47551"/>
                  </a:cubicBezTo>
                  <a:cubicBezTo>
                    <a:pt x="42399" y="47420"/>
                    <a:pt x="42673" y="47313"/>
                    <a:pt x="42934" y="47241"/>
                  </a:cubicBezTo>
                  <a:close/>
                  <a:moveTo>
                    <a:pt x="35148" y="61493"/>
                  </a:moveTo>
                  <a:lnTo>
                    <a:pt x="35148" y="61493"/>
                  </a:lnTo>
                  <a:cubicBezTo>
                    <a:pt x="35183" y="61541"/>
                    <a:pt x="35219" y="61576"/>
                    <a:pt x="35243" y="61636"/>
                  </a:cubicBezTo>
                  <a:cubicBezTo>
                    <a:pt x="35243" y="61660"/>
                    <a:pt x="35243" y="61683"/>
                    <a:pt x="35255" y="61707"/>
                  </a:cubicBezTo>
                  <a:cubicBezTo>
                    <a:pt x="35219" y="61648"/>
                    <a:pt x="35195" y="61588"/>
                    <a:pt x="35148" y="61493"/>
                  </a:cubicBezTo>
                  <a:close/>
                  <a:moveTo>
                    <a:pt x="38381" y="72400"/>
                  </a:moveTo>
                  <a:cubicBezTo>
                    <a:pt x="38412" y="72400"/>
                    <a:pt x="38465" y="72406"/>
                    <a:pt x="38529" y="72411"/>
                  </a:cubicBezTo>
                  <a:cubicBezTo>
                    <a:pt x="38493" y="72435"/>
                    <a:pt x="38470" y="72459"/>
                    <a:pt x="38458" y="72482"/>
                  </a:cubicBezTo>
                  <a:cubicBezTo>
                    <a:pt x="38340" y="72416"/>
                    <a:pt x="38331" y="72400"/>
                    <a:pt x="38381" y="72400"/>
                  </a:cubicBezTo>
                  <a:close/>
                  <a:moveTo>
                    <a:pt x="44887" y="81079"/>
                  </a:moveTo>
                  <a:lnTo>
                    <a:pt x="44887" y="81079"/>
                  </a:lnTo>
                  <a:cubicBezTo>
                    <a:pt x="44851" y="81305"/>
                    <a:pt x="44804" y="81495"/>
                    <a:pt x="44732" y="81650"/>
                  </a:cubicBezTo>
                  <a:cubicBezTo>
                    <a:pt x="44649" y="81888"/>
                    <a:pt x="44506" y="82186"/>
                    <a:pt x="44327" y="82507"/>
                  </a:cubicBezTo>
                  <a:cubicBezTo>
                    <a:pt x="44554" y="82019"/>
                    <a:pt x="44744" y="81555"/>
                    <a:pt x="44887" y="81079"/>
                  </a:cubicBezTo>
                  <a:close/>
                  <a:moveTo>
                    <a:pt x="33517" y="1"/>
                  </a:moveTo>
                  <a:cubicBezTo>
                    <a:pt x="29804" y="1"/>
                    <a:pt x="26111" y="398"/>
                    <a:pt x="22444" y="1033"/>
                  </a:cubicBezTo>
                  <a:cubicBezTo>
                    <a:pt x="20420" y="1390"/>
                    <a:pt x="18372" y="1783"/>
                    <a:pt x="16407" y="2426"/>
                  </a:cubicBezTo>
                  <a:cubicBezTo>
                    <a:pt x="14693" y="2986"/>
                    <a:pt x="13562" y="4236"/>
                    <a:pt x="11931" y="4867"/>
                  </a:cubicBezTo>
                  <a:cubicBezTo>
                    <a:pt x="11728" y="4903"/>
                    <a:pt x="11454" y="4879"/>
                    <a:pt x="11264" y="4950"/>
                  </a:cubicBezTo>
                  <a:cubicBezTo>
                    <a:pt x="11109" y="5010"/>
                    <a:pt x="11061" y="5284"/>
                    <a:pt x="11264" y="5307"/>
                  </a:cubicBezTo>
                  <a:cubicBezTo>
                    <a:pt x="11002" y="5331"/>
                    <a:pt x="10752" y="5343"/>
                    <a:pt x="10538" y="5403"/>
                  </a:cubicBezTo>
                  <a:cubicBezTo>
                    <a:pt x="10049" y="5546"/>
                    <a:pt x="9668" y="5831"/>
                    <a:pt x="9216" y="6069"/>
                  </a:cubicBezTo>
                  <a:cubicBezTo>
                    <a:pt x="7001" y="7248"/>
                    <a:pt x="4977" y="8153"/>
                    <a:pt x="3049" y="9760"/>
                  </a:cubicBezTo>
                  <a:cubicBezTo>
                    <a:pt x="2965" y="9832"/>
                    <a:pt x="2977" y="9963"/>
                    <a:pt x="3049" y="10034"/>
                  </a:cubicBezTo>
                  <a:cubicBezTo>
                    <a:pt x="3370" y="10379"/>
                    <a:pt x="3799" y="10153"/>
                    <a:pt x="4096" y="10475"/>
                  </a:cubicBezTo>
                  <a:cubicBezTo>
                    <a:pt x="4811" y="11237"/>
                    <a:pt x="4180" y="11999"/>
                    <a:pt x="3989" y="12844"/>
                  </a:cubicBezTo>
                  <a:cubicBezTo>
                    <a:pt x="3775" y="13749"/>
                    <a:pt x="3965" y="14249"/>
                    <a:pt x="2929" y="14725"/>
                  </a:cubicBezTo>
                  <a:cubicBezTo>
                    <a:pt x="2858" y="14761"/>
                    <a:pt x="2810" y="14868"/>
                    <a:pt x="2834" y="14940"/>
                  </a:cubicBezTo>
                  <a:cubicBezTo>
                    <a:pt x="3013" y="15428"/>
                    <a:pt x="3513" y="15928"/>
                    <a:pt x="4013" y="15987"/>
                  </a:cubicBezTo>
                  <a:lnTo>
                    <a:pt x="4001" y="15987"/>
                  </a:lnTo>
                  <a:cubicBezTo>
                    <a:pt x="3775" y="16035"/>
                    <a:pt x="3846" y="16344"/>
                    <a:pt x="4049" y="16356"/>
                  </a:cubicBezTo>
                  <a:cubicBezTo>
                    <a:pt x="4501" y="16404"/>
                    <a:pt x="3775" y="16571"/>
                    <a:pt x="3430" y="16892"/>
                  </a:cubicBezTo>
                  <a:cubicBezTo>
                    <a:pt x="2989" y="17285"/>
                    <a:pt x="2584" y="17845"/>
                    <a:pt x="2275" y="18357"/>
                  </a:cubicBezTo>
                  <a:cubicBezTo>
                    <a:pt x="1751" y="19226"/>
                    <a:pt x="917" y="20297"/>
                    <a:pt x="489" y="21238"/>
                  </a:cubicBezTo>
                  <a:cubicBezTo>
                    <a:pt x="1" y="22286"/>
                    <a:pt x="120" y="22833"/>
                    <a:pt x="322" y="23964"/>
                  </a:cubicBezTo>
                  <a:cubicBezTo>
                    <a:pt x="620" y="25655"/>
                    <a:pt x="1870" y="26929"/>
                    <a:pt x="2191" y="28548"/>
                  </a:cubicBezTo>
                  <a:cubicBezTo>
                    <a:pt x="2334" y="29263"/>
                    <a:pt x="2251" y="29668"/>
                    <a:pt x="2525" y="30310"/>
                  </a:cubicBezTo>
                  <a:cubicBezTo>
                    <a:pt x="2584" y="30465"/>
                    <a:pt x="2929" y="30334"/>
                    <a:pt x="3037" y="30561"/>
                  </a:cubicBezTo>
                  <a:cubicBezTo>
                    <a:pt x="3251" y="31001"/>
                    <a:pt x="3084" y="31370"/>
                    <a:pt x="2620" y="31751"/>
                  </a:cubicBezTo>
                  <a:cubicBezTo>
                    <a:pt x="2537" y="31823"/>
                    <a:pt x="2548" y="31954"/>
                    <a:pt x="2620" y="32013"/>
                  </a:cubicBezTo>
                  <a:cubicBezTo>
                    <a:pt x="2918" y="32335"/>
                    <a:pt x="3501" y="32549"/>
                    <a:pt x="3739" y="32835"/>
                  </a:cubicBezTo>
                  <a:cubicBezTo>
                    <a:pt x="4275" y="33478"/>
                    <a:pt x="4001" y="33799"/>
                    <a:pt x="4001" y="34478"/>
                  </a:cubicBezTo>
                  <a:cubicBezTo>
                    <a:pt x="4001" y="34537"/>
                    <a:pt x="4037" y="34609"/>
                    <a:pt x="4096" y="34632"/>
                  </a:cubicBezTo>
                  <a:cubicBezTo>
                    <a:pt x="4644" y="34954"/>
                    <a:pt x="4763" y="35692"/>
                    <a:pt x="4918" y="36252"/>
                  </a:cubicBezTo>
                  <a:cubicBezTo>
                    <a:pt x="4942" y="36311"/>
                    <a:pt x="4989" y="36359"/>
                    <a:pt x="5061" y="36383"/>
                  </a:cubicBezTo>
                  <a:cubicBezTo>
                    <a:pt x="5213" y="36422"/>
                    <a:pt x="5348" y="36442"/>
                    <a:pt x="5473" y="36442"/>
                  </a:cubicBezTo>
                  <a:cubicBezTo>
                    <a:pt x="5767" y="36442"/>
                    <a:pt x="6006" y="36331"/>
                    <a:pt x="6299" y="36097"/>
                  </a:cubicBezTo>
                  <a:cubicBezTo>
                    <a:pt x="6347" y="36049"/>
                    <a:pt x="6358" y="35966"/>
                    <a:pt x="6347" y="35906"/>
                  </a:cubicBezTo>
                  <a:cubicBezTo>
                    <a:pt x="6251" y="35537"/>
                    <a:pt x="6037" y="35240"/>
                    <a:pt x="5942" y="34871"/>
                  </a:cubicBezTo>
                  <a:cubicBezTo>
                    <a:pt x="5918" y="34811"/>
                    <a:pt x="5870" y="34752"/>
                    <a:pt x="5799" y="34740"/>
                  </a:cubicBezTo>
                  <a:cubicBezTo>
                    <a:pt x="5501" y="34668"/>
                    <a:pt x="5263" y="33918"/>
                    <a:pt x="5084" y="33287"/>
                  </a:cubicBezTo>
                  <a:cubicBezTo>
                    <a:pt x="5096" y="33263"/>
                    <a:pt x="5108" y="33228"/>
                    <a:pt x="5108" y="33192"/>
                  </a:cubicBezTo>
                  <a:cubicBezTo>
                    <a:pt x="5108" y="33144"/>
                    <a:pt x="5084" y="33097"/>
                    <a:pt x="5013" y="33013"/>
                  </a:cubicBezTo>
                  <a:cubicBezTo>
                    <a:pt x="4965" y="32811"/>
                    <a:pt x="4906" y="32632"/>
                    <a:pt x="4870" y="32513"/>
                  </a:cubicBezTo>
                  <a:cubicBezTo>
                    <a:pt x="4715" y="32096"/>
                    <a:pt x="4358" y="31334"/>
                    <a:pt x="4465" y="30930"/>
                  </a:cubicBezTo>
                  <a:cubicBezTo>
                    <a:pt x="4489" y="30858"/>
                    <a:pt x="4465" y="30787"/>
                    <a:pt x="4418" y="30739"/>
                  </a:cubicBezTo>
                  <a:cubicBezTo>
                    <a:pt x="3933" y="30272"/>
                    <a:pt x="3405" y="28617"/>
                    <a:pt x="3771" y="28617"/>
                  </a:cubicBezTo>
                  <a:cubicBezTo>
                    <a:pt x="3882" y="28617"/>
                    <a:pt x="4073" y="28766"/>
                    <a:pt x="4370" y="29144"/>
                  </a:cubicBezTo>
                  <a:cubicBezTo>
                    <a:pt x="4775" y="29656"/>
                    <a:pt x="4418" y="30275"/>
                    <a:pt x="4573" y="30715"/>
                  </a:cubicBezTo>
                  <a:cubicBezTo>
                    <a:pt x="4751" y="31192"/>
                    <a:pt x="5180" y="31942"/>
                    <a:pt x="5477" y="32263"/>
                  </a:cubicBezTo>
                  <a:cubicBezTo>
                    <a:pt x="5775" y="32596"/>
                    <a:pt x="6751" y="32704"/>
                    <a:pt x="6156" y="33168"/>
                  </a:cubicBezTo>
                  <a:cubicBezTo>
                    <a:pt x="6085" y="33228"/>
                    <a:pt x="6097" y="33335"/>
                    <a:pt x="6132" y="33406"/>
                  </a:cubicBezTo>
                  <a:cubicBezTo>
                    <a:pt x="6680" y="34442"/>
                    <a:pt x="7966" y="35061"/>
                    <a:pt x="8537" y="36240"/>
                  </a:cubicBezTo>
                  <a:cubicBezTo>
                    <a:pt x="9014" y="37204"/>
                    <a:pt x="8633" y="38288"/>
                    <a:pt x="9049" y="39157"/>
                  </a:cubicBezTo>
                  <a:cubicBezTo>
                    <a:pt x="9371" y="39788"/>
                    <a:pt x="10502" y="40562"/>
                    <a:pt x="11145" y="40907"/>
                  </a:cubicBezTo>
                  <a:cubicBezTo>
                    <a:pt x="12264" y="41526"/>
                    <a:pt x="13681" y="42181"/>
                    <a:pt x="14907" y="42633"/>
                  </a:cubicBezTo>
                  <a:cubicBezTo>
                    <a:pt x="15512" y="42862"/>
                    <a:pt x="16016" y="42935"/>
                    <a:pt x="16500" y="42935"/>
                  </a:cubicBezTo>
                  <a:cubicBezTo>
                    <a:pt x="16796" y="42935"/>
                    <a:pt x="17085" y="42908"/>
                    <a:pt x="17384" y="42872"/>
                  </a:cubicBezTo>
                  <a:lnTo>
                    <a:pt x="17467" y="42872"/>
                  </a:lnTo>
                  <a:cubicBezTo>
                    <a:pt x="17527" y="42860"/>
                    <a:pt x="17574" y="42848"/>
                    <a:pt x="17634" y="42836"/>
                  </a:cubicBezTo>
                  <a:cubicBezTo>
                    <a:pt x="17967" y="42800"/>
                    <a:pt x="18312" y="42753"/>
                    <a:pt x="18693" y="42717"/>
                  </a:cubicBezTo>
                  <a:cubicBezTo>
                    <a:pt x="18710" y="42716"/>
                    <a:pt x="18727" y="42715"/>
                    <a:pt x="18745" y="42715"/>
                  </a:cubicBezTo>
                  <a:cubicBezTo>
                    <a:pt x="19112" y="42715"/>
                    <a:pt x="19750" y="42946"/>
                    <a:pt x="20432" y="43264"/>
                  </a:cubicBezTo>
                  <a:cubicBezTo>
                    <a:pt x="20682" y="43455"/>
                    <a:pt x="20872" y="43515"/>
                    <a:pt x="21217" y="43634"/>
                  </a:cubicBezTo>
                  <a:cubicBezTo>
                    <a:pt x="22039" y="44050"/>
                    <a:pt x="22837" y="44503"/>
                    <a:pt x="23206" y="44717"/>
                  </a:cubicBezTo>
                  <a:cubicBezTo>
                    <a:pt x="23563" y="44919"/>
                    <a:pt x="23956" y="45098"/>
                    <a:pt x="24349" y="45253"/>
                  </a:cubicBezTo>
                  <a:cubicBezTo>
                    <a:pt x="24515" y="45372"/>
                    <a:pt x="24694" y="45455"/>
                    <a:pt x="24968" y="45515"/>
                  </a:cubicBezTo>
                  <a:cubicBezTo>
                    <a:pt x="25016" y="45539"/>
                    <a:pt x="25075" y="45550"/>
                    <a:pt x="25123" y="45562"/>
                  </a:cubicBezTo>
                  <a:cubicBezTo>
                    <a:pt x="26718" y="46170"/>
                    <a:pt x="28242" y="46777"/>
                    <a:pt x="28456" y="48825"/>
                  </a:cubicBezTo>
                  <a:cubicBezTo>
                    <a:pt x="28468" y="48920"/>
                    <a:pt x="28516" y="48979"/>
                    <a:pt x="28599" y="49015"/>
                  </a:cubicBezTo>
                  <a:cubicBezTo>
                    <a:pt x="29480" y="49337"/>
                    <a:pt x="29492" y="49337"/>
                    <a:pt x="30314" y="49991"/>
                  </a:cubicBezTo>
                  <a:cubicBezTo>
                    <a:pt x="30469" y="50099"/>
                    <a:pt x="30397" y="50253"/>
                    <a:pt x="30552" y="50337"/>
                  </a:cubicBezTo>
                  <a:cubicBezTo>
                    <a:pt x="31445" y="50801"/>
                    <a:pt x="32528" y="50432"/>
                    <a:pt x="33195" y="51396"/>
                  </a:cubicBezTo>
                  <a:cubicBezTo>
                    <a:pt x="33234" y="51451"/>
                    <a:pt x="33294" y="51486"/>
                    <a:pt x="33358" y="51486"/>
                  </a:cubicBezTo>
                  <a:cubicBezTo>
                    <a:pt x="33391" y="51486"/>
                    <a:pt x="33425" y="51476"/>
                    <a:pt x="33457" y="51456"/>
                  </a:cubicBezTo>
                  <a:cubicBezTo>
                    <a:pt x="33694" y="51315"/>
                    <a:pt x="33806" y="51263"/>
                    <a:pt x="33852" y="51263"/>
                  </a:cubicBezTo>
                  <a:cubicBezTo>
                    <a:pt x="33974" y="51263"/>
                    <a:pt x="33642" y="51617"/>
                    <a:pt x="33910" y="51635"/>
                  </a:cubicBezTo>
                  <a:cubicBezTo>
                    <a:pt x="34209" y="51656"/>
                    <a:pt x="34396" y="51763"/>
                    <a:pt x="34611" y="51763"/>
                  </a:cubicBezTo>
                  <a:cubicBezTo>
                    <a:pt x="34747" y="51763"/>
                    <a:pt x="34895" y="51721"/>
                    <a:pt x="35088" y="51587"/>
                  </a:cubicBezTo>
                  <a:cubicBezTo>
                    <a:pt x="35172" y="51527"/>
                    <a:pt x="35207" y="51420"/>
                    <a:pt x="35148" y="51325"/>
                  </a:cubicBezTo>
                  <a:cubicBezTo>
                    <a:pt x="34969" y="50992"/>
                    <a:pt x="34624" y="50777"/>
                    <a:pt x="34981" y="50420"/>
                  </a:cubicBezTo>
                  <a:cubicBezTo>
                    <a:pt x="35123" y="50276"/>
                    <a:pt x="35276" y="50216"/>
                    <a:pt x="35434" y="50216"/>
                  </a:cubicBezTo>
                  <a:cubicBezTo>
                    <a:pt x="36005" y="50216"/>
                    <a:pt x="36634" y="50997"/>
                    <a:pt x="36969" y="51361"/>
                  </a:cubicBezTo>
                  <a:cubicBezTo>
                    <a:pt x="37743" y="52194"/>
                    <a:pt x="37886" y="53349"/>
                    <a:pt x="37862" y="54480"/>
                  </a:cubicBezTo>
                  <a:cubicBezTo>
                    <a:pt x="37850" y="55349"/>
                    <a:pt x="37505" y="55552"/>
                    <a:pt x="37017" y="56135"/>
                  </a:cubicBezTo>
                  <a:cubicBezTo>
                    <a:pt x="36184" y="57147"/>
                    <a:pt x="33576" y="58838"/>
                    <a:pt x="33921" y="60588"/>
                  </a:cubicBezTo>
                  <a:cubicBezTo>
                    <a:pt x="33981" y="60910"/>
                    <a:pt x="34433" y="61255"/>
                    <a:pt x="34457" y="61398"/>
                  </a:cubicBezTo>
                  <a:cubicBezTo>
                    <a:pt x="34648" y="62600"/>
                    <a:pt x="33838" y="61898"/>
                    <a:pt x="33564" y="62624"/>
                  </a:cubicBezTo>
                  <a:cubicBezTo>
                    <a:pt x="33171" y="63612"/>
                    <a:pt x="33433" y="64565"/>
                    <a:pt x="34017" y="65267"/>
                  </a:cubicBezTo>
                  <a:cubicBezTo>
                    <a:pt x="34517" y="65886"/>
                    <a:pt x="35326" y="66339"/>
                    <a:pt x="35862" y="67041"/>
                  </a:cubicBezTo>
                  <a:cubicBezTo>
                    <a:pt x="36338" y="67660"/>
                    <a:pt x="36803" y="68291"/>
                    <a:pt x="37255" y="68934"/>
                  </a:cubicBezTo>
                  <a:cubicBezTo>
                    <a:pt x="37684" y="69542"/>
                    <a:pt x="38493" y="70458"/>
                    <a:pt x="38601" y="71196"/>
                  </a:cubicBezTo>
                  <a:cubicBezTo>
                    <a:pt x="38636" y="71542"/>
                    <a:pt x="38136" y="72363"/>
                    <a:pt x="38208" y="72578"/>
                  </a:cubicBezTo>
                  <a:cubicBezTo>
                    <a:pt x="38577" y="73637"/>
                    <a:pt x="40625" y="73923"/>
                    <a:pt x="41518" y="74280"/>
                  </a:cubicBezTo>
                  <a:cubicBezTo>
                    <a:pt x="42565" y="74697"/>
                    <a:pt x="44351" y="75245"/>
                    <a:pt x="44816" y="76459"/>
                  </a:cubicBezTo>
                  <a:cubicBezTo>
                    <a:pt x="45054" y="77102"/>
                    <a:pt x="44887" y="78090"/>
                    <a:pt x="44863" y="78757"/>
                  </a:cubicBezTo>
                  <a:cubicBezTo>
                    <a:pt x="44804" y="80305"/>
                    <a:pt x="44673" y="81543"/>
                    <a:pt x="43887" y="82912"/>
                  </a:cubicBezTo>
                  <a:cubicBezTo>
                    <a:pt x="43280" y="83984"/>
                    <a:pt x="42708" y="84805"/>
                    <a:pt x="42506" y="86032"/>
                  </a:cubicBezTo>
                  <a:cubicBezTo>
                    <a:pt x="42399" y="86758"/>
                    <a:pt x="42601" y="87722"/>
                    <a:pt x="42149" y="88365"/>
                  </a:cubicBezTo>
                  <a:cubicBezTo>
                    <a:pt x="41815" y="88853"/>
                    <a:pt x="41089" y="89068"/>
                    <a:pt x="40708" y="89556"/>
                  </a:cubicBezTo>
                  <a:cubicBezTo>
                    <a:pt x="40208" y="90223"/>
                    <a:pt x="40184" y="90889"/>
                    <a:pt x="40006" y="91699"/>
                  </a:cubicBezTo>
                  <a:cubicBezTo>
                    <a:pt x="39779" y="92675"/>
                    <a:pt x="38743" y="93783"/>
                    <a:pt x="38732" y="94735"/>
                  </a:cubicBezTo>
                  <a:cubicBezTo>
                    <a:pt x="38732" y="94771"/>
                    <a:pt x="38755" y="94807"/>
                    <a:pt x="38767" y="94842"/>
                  </a:cubicBezTo>
                  <a:cubicBezTo>
                    <a:pt x="38743" y="94842"/>
                    <a:pt x="38720" y="94854"/>
                    <a:pt x="38696" y="94878"/>
                  </a:cubicBezTo>
                  <a:cubicBezTo>
                    <a:pt x="38684" y="94878"/>
                    <a:pt x="38684" y="94890"/>
                    <a:pt x="38672" y="94890"/>
                  </a:cubicBezTo>
                  <a:cubicBezTo>
                    <a:pt x="38672" y="94902"/>
                    <a:pt x="38660" y="94902"/>
                    <a:pt x="38660" y="94902"/>
                  </a:cubicBezTo>
                  <a:cubicBezTo>
                    <a:pt x="38660" y="94902"/>
                    <a:pt x="38648" y="94914"/>
                    <a:pt x="38648" y="94914"/>
                  </a:cubicBezTo>
                  <a:cubicBezTo>
                    <a:pt x="38648" y="94926"/>
                    <a:pt x="38636" y="94926"/>
                    <a:pt x="38636" y="94937"/>
                  </a:cubicBezTo>
                  <a:cubicBezTo>
                    <a:pt x="38422" y="95140"/>
                    <a:pt x="38362" y="95485"/>
                    <a:pt x="38112" y="95676"/>
                  </a:cubicBezTo>
                  <a:cubicBezTo>
                    <a:pt x="37850" y="95866"/>
                    <a:pt x="37505" y="95926"/>
                    <a:pt x="37255" y="96152"/>
                  </a:cubicBezTo>
                  <a:cubicBezTo>
                    <a:pt x="37100" y="96283"/>
                    <a:pt x="37029" y="96450"/>
                    <a:pt x="37208" y="96604"/>
                  </a:cubicBezTo>
                  <a:cubicBezTo>
                    <a:pt x="37286" y="96667"/>
                    <a:pt x="37384" y="96691"/>
                    <a:pt x="37487" y="96691"/>
                  </a:cubicBezTo>
                  <a:cubicBezTo>
                    <a:pt x="37620" y="96691"/>
                    <a:pt x="37760" y="96651"/>
                    <a:pt x="37874" y="96604"/>
                  </a:cubicBezTo>
                  <a:cubicBezTo>
                    <a:pt x="38124" y="96509"/>
                    <a:pt x="38362" y="96354"/>
                    <a:pt x="38589" y="96200"/>
                  </a:cubicBezTo>
                  <a:lnTo>
                    <a:pt x="38589" y="96200"/>
                  </a:lnTo>
                  <a:cubicBezTo>
                    <a:pt x="38291" y="96628"/>
                    <a:pt x="38017" y="97069"/>
                    <a:pt x="37862" y="97545"/>
                  </a:cubicBezTo>
                  <a:cubicBezTo>
                    <a:pt x="37197" y="99641"/>
                    <a:pt x="39375" y="100189"/>
                    <a:pt x="41433" y="100189"/>
                  </a:cubicBezTo>
                  <a:cubicBezTo>
                    <a:pt x="42544" y="100189"/>
                    <a:pt x="43621" y="100029"/>
                    <a:pt x="44197" y="99867"/>
                  </a:cubicBezTo>
                  <a:cubicBezTo>
                    <a:pt x="44395" y="99808"/>
                    <a:pt x="44364" y="99497"/>
                    <a:pt x="44160" y="99497"/>
                  </a:cubicBezTo>
                  <a:cubicBezTo>
                    <a:pt x="44157" y="99497"/>
                    <a:pt x="44153" y="99497"/>
                    <a:pt x="44149" y="99498"/>
                  </a:cubicBezTo>
                  <a:cubicBezTo>
                    <a:pt x="43944" y="99504"/>
                    <a:pt x="43812" y="99520"/>
                    <a:pt x="43717" y="99520"/>
                  </a:cubicBezTo>
                  <a:cubicBezTo>
                    <a:pt x="43472" y="99520"/>
                    <a:pt x="43484" y="99413"/>
                    <a:pt x="43149" y="98759"/>
                  </a:cubicBezTo>
                  <a:cubicBezTo>
                    <a:pt x="42788" y="98072"/>
                    <a:pt x="42657" y="97961"/>
                    <a:pt x="42680" y="97961"/>
                  </a:cubicBezTo>
                  <a:cubicBezTo>
                    <a:pt x="42692" y="97961"/>
                    <a:pt x="42739" y="97987"/>
                    <a:pt x="42814" y="97987"/>
                  </a:cubicBezTo>
                  <a:cubicBezTo>
                    <a:pt x="42912" y="97987"/>
                    <a:pt x="43058" y="97942"/>
                    <a:pt x="43232" y="97735"/>
                  </a:cubicBezTo>
                  <a:cubicBezTo>
                    <a:pt x="43839" y="97021"/>
                    <a:pt x="44947" y="96890"/>
                    <a:pt x="45721" y="96438"/>
                  </a:cubicBezTo>
                  <a:cubicBezTo>
                    <a:pt x="45840" y="96354"/>
                    <a:pt x="45840" y="96116"/>
                    <a:pt x="45673" y="96092"/>
                  </a:cubicBezTo>
                  <a:cubicBezTo>
                    <a:pt x="45435" y="96057"/>
                    <a:pt x="45149" y="96033"/>
                    <a:pt x="44982" y="95842"/>
                  </a:cubicBezTo>
                  <a:cubicBezTo>
                    <a:pt x="44911" y="95759"/>
                    <a:pt x="44851" y="95699"/>
                    <a:pt x="44792" y="95652"/>
                  </a:cubicBezTo>
                  <a:cubicBezTo>
                    <a:pt x="44899" y="95652"/>
                    <a:pt x="45042" y="95628"/>
                    <a:pt x="45220" y="95497"/>
                  </a:cubicBezTo>
                  <a:cubicBezTo>
                    <a:pt x="45649" y="95188"/>
                    <a:pt x="46054" y="95104"/>
                    <a:pt x="46399" y="94664"/>
                  </a:cubicBezTo>
                  <a:cubicBezTo>
                    <a:pt x="47054" y="93783"/>
                    <a:pt x="46649" y="93140"/>
                    <a:pt x="47947" y="92806"/>
                  </a:cubicBezTo>
                  <a:cubicBezTo>
                    <a:pt x="47999" y="92792"/>
                    <a:pt x="48057" y="92787"/>
                    <a:pt x="48119" y="92787"/>
                  </a:cubicBezTo>
                  <a:cubicBezTo>
                    <a:pt x="48290" y="92787"/>
                    <a:pt x="48490" y="92826"/>
                    <a:pt x="48682" y="92826"/>
                  </a:cubicBezTo>
                  <a:cubicBezTo>
                    <a:pt x="48769" y="92826"/>
                    <a:pt x="48855" y="92818"/>
                    <a:pt x="48935" y="92794"/>
                  </a:cubicBezTo>
                  <a:cubicBezTo>
                    <a:pt x="49411" y="92675"/>
                    <a:pt x="49590" y="91580"/>
                    <a:pt x="50566" y="91294"/>
                  </a:cubicBezTo>
                  <a:cubicBezTo>
                    <a:pt x="50649" y="91274"/>
                    <a:pt x="50734" y="91267"/>
                    <a:pt x="50822" y="91267"/>
                  </a:cubicBezTo>
                  <a:cubicBezTo>
                    <a:pt x="50994" y="91267"/>
                    <a:pt x="51174" y="91293"/>
                    <a:pt x="51352" y="91293"/>
                  </a:cubicBezTo>
                  <a:cubicBezTo>
                    <a:pt x="51453" y="91293"/>
                    <a:pt x="51553" y="91284"/>
                    <a:pt x="51650" y="91258"/>
                  </a:cubicBezTo>
                  <a:cubicBezTo>
                    <a:pt x="52507" y="91032"/>
                    <a:pt x="54138" y="90139"/>
                    <a:pt x="54567" y="89353"/>
                  </a:cubicBezTo>
                  <a:cubicBezTo>
                    <a:pt x="54603" y="89282"/>
                    <a:pt x="54603" y="89187"/>
                    <a:pt x="54543" y="89127"/>
                  </a:cubicBezTo>
                  <a:lnTo>
                    <a:pt x="54543" y="89127"/>
                  </a:lnTo>
                  <a:cubicBezTo>
                    <a:pt x="54552" y="89137"/>
                    <a:pt x="54561" y="89141"/>
                    <a:pt x="54568" y="89141"/>
                  </a:cubicBezTo>
                  <a:cubicBezTo>
                    <a:pt x="54687" y="89141"/>
                    <a:pt x="54600" y="88064"/>
                    <a:pt x="54376" y="87818"/>
                  </a:cubicBezTo>
                  <a:lnTo>
                    <a:pt x="54376" y="87818"/>
                  </a:lnTo>
                  <a:cubicBezTo>
                    <a:pt x="54750" y="87825"/>
                    <a:pt x="55534" y="87922"/>
                    <a:pt x="56218" y="87922"/>
                  </a:cubicBezTo>
                  <a:cubicBezTo>
                    <a:pt x="56622" y="87922"/>
                    <a:pt x="56992" y="87888"/>
                    <a:pt x="57222" y="87782"/>
                  </a:cubicBezTo>
                  <a:cubicBezTo>
                    <a:pt x="58103" y="87377"/>
                    <a:pt x="58436" y="86603"/>
                    <a:pt x="58948" y="85853"/>
                  </a:cubicBezTo>
                  <a:cubicBezTo>
                    <a:pt x="59567" y="84912"/>
                    <a:pt x="60091" y="84710"/>
                    <a:pt x="60961" y="84079"/>
                  </a:cubicBezTo>
                  <a:cubicBezTo>
                    <a:pt x="61842" y="83436"/>
                    <a:pt x="62246" y="82912"/>
                    <a:pt x="62556" y="82341"/>
                  </a:cubicBezTo>
                  <a:cubicBezTo>
                    <a:pt x="62556" y="82341"/>
                    <a:pt x="62556" y="82341"/>
                    <a:pt x="62568" y="82329"/>
                  </a:cubicBezTo>
                  <a:cubicBezTo>
                    <a:pt x="62699" y="82138"/>
                    <a:pt x="62770" y="81984"/>
                    <a:pt x="62830" y="81793"/>
                  </a:cubicBezTo>
                  <a:cubicBezTo>
                    <a:pt x="63032" y="81341"/>
                    <a:pt x="63247" y="80841"/>
                    <a:pt x="63628" y="80221"/>
                  </a:cubicBezTo>
                  <a:cubicBezTo>
                    <a:pt x="64854" y="78209"/>
                    <a:pt x="67759" y="78733"/>
                    <a:pt x="69164" y="76864"/>
                  </a:cubicBezTo>
                  <a:cubicBezTo>
                    <a:pt x="69557" y="76328"/>
                    <a:pt x="69771" y="75638"/>
                    <a:pt x="70116" y="75066"/>
                  </a:cubicBezTo>
                  <a:cubicBezTo>
                    <a:pt x="70700" y="74114"/>
                    <a:pt x="71569" y="73268"/>
                    <a:pt x="71998" y="72220"/>
                  </a:cubicBezTo>
                  <a:cubicBezTo>
                    <a:pt x="72450" y="71089"/>
                    <a:pt x="72319" y="69970"/>
                    <a:pt x="72962" y="68887"/>
                  </a:cubicBezTo>
                  <a:cubicBezTo>
                    <a:pt x="73462" y="68041"/>
                    <a:pt x="73962" y="67196"/>
                    <a:pt x="74438" y="66315"/>
                  </a:cubicBezTo>
                  <a:cubicBezTo>
                    <a:pt x="75486" y="64386"/>
                    <a:pt x="76296" y="63957"/>
                    <a:pt x="75820" y="61695"/>
                  </a:cubicBezTo>
                  <a:cubicBezTo>
                    <a:pt x="75820" y="61671"/>
                    <a:pt x="75820" y="61660"/>
                    <a:pt x="75820" y="61648"/>
                  </a:cubicBezTo>
                  <a:cubicBezTo>
                    <a:pt x="75820" y="61648"/>
                    <a:pt x="75820" y="61648"/>
                    <a:pt x="75808" y="61636"/>
                  </a:cubicBezTo>
                  <a:cubicBezTo>
                    <a:pt x="75808" y="61636"/>
                    <a:pt x="75808" y="61624"/>
                    <a:pt x="75808" y="61624"/>
                  </a:cubicBezTo>
                  <a:cubicBezTo>
                    <a:pt x="75796" y="61612"/>
                    <a:pt x="75796" y="61600"/>
                    <a:pt x="75796" y="61600"/>
                  </a:cubicBezTo>
                  <a:cubicBezTo>
                    <a:pt x="75796" y="61600"/>
                    <a:pt x="75796" y="61588"/>
                    <a:pt x="75796" y="61588"/>
                  </a:cubicBezTo>
                  <a:cubicBezTo>
                    <a:pt x="75784" y="61576"/>
                    <a:pt x="75772" y="61564"/>
                    <a:pt x="75772" y="61552"/>
                  </a:cubicBezTo>
                  <a:cubicBezTo>
                    <a:pt x="75598" y="61302"/>
                    <a:pt x="75555" y="61258"/>
                    <a:pt x="75524" y="61258"/>
                  </a:cubicBezTo>
                  <a:cubicBezTo>
                    <a:pt x="75508" y="61258"/>
                    <a:pt x="75494" y="61271"/>
                    <a:pt x="75465" y="61271"/>
                  </a:cubicBezTo>
                  <a:cubicBezTo>
                    <a:pt x="75430" y="61271"/>
                    <a:pt x="75373" y="61253"/>
                    <a:pt x="75260" y="61171"/>
                  </a:cubicBezTo>
                  <a:cubicBezTo>
                    <a:pt x="74796" y="61124"/>
                    <a:pt x="74379" y="60921"/>
                    <a:pt x="74022" y="60564"/>
                  </a:cubicBezTo>
                  <a:cubicBezTo>
                    <a:pt x="73819" y="60314"/>
                    <a:pt x="73629" y="60064"/>
                    <a:pt x="73426" y="59814"/>
                  </a:cubicBezTo>
                  <a:cubicBezTo>
                    <a:pt x="73380" y="59791"/>
                    <a:pt x="73099" y="59611"/>
                    <a:pt x="73114" y="59611"/>
                  </a:cubicBezTo>
                  <a:cubicBezTo>
                    <a:pt x="73115" y="59611"/>
                    <a:pt x="73116" y="59611"/>
                    <a:pt x="73117" y="59612"/>
                  </a:cubicBezTo>
                  <a:cubicBezTo>
                    <a:pt x="72909" y="59528"/>
                    <a:pt x="72694" y="59499"/>
                    <a:pt x="72476" y="59499"/>
                  </a:cubicBezTo>
                  <a:cubicBezTo>
                    <a:pt x="71985" y="59499"/>
                    <a:pt x="71480" y="59647"/>
                    <a:pt x="71009" y="59647"/>
                  </a:cubicBezTo>
                  <a:cubicBezTo>
                    <a:pt x="70988" y="59563"/>
                    <a:pt x="70921" y="59489"/>
                    <a:pt x="70824" y="59489"/>
                  </a:cubicBezTo>
                  <a:cubicBezTo>
                    <a:pt x="70811" y="59489"/>
                    <a:pt x="70797" y="59490"/>
                    <a:pt x="70783" y="59493"/>
                  </a:cubicBezTo>
                  <a:cubicBezTo>
                    <a:pt x="70712" y="59505"/>
                    <a:pt x="70628" y="59528"/>
                    <a:pt x="70545" y="59576"/>
                  </a:cubicBezTo>
                  <a:cubicBezTo>
                    <a:pt x="70414" y="59540"/>
                    <a:pt x="70271" y="59469"/>
                    <a:pt x="70152" y="59362"/>
                  </a:cubicBezTo>
                  <a:cubicBezTo>
                    <a:pt x="69509" y="58826"/>
                    <a:pt x="70152" y="58362"/>
                    <a:pt x="68997" y="58195"/>
                  </a:cubicBezTo>
                  <a:cubicBezTo>
                    <a:pt x="68923" y="58183"/>
                    <a:pt x="68850" y="58178"/>
                    <a:pt x="68778" y="58178"/>
                  </a:cubicBezTo>
                  <a:cubicBezTo>
                    <a:pt x="68409" y="58178"/>
                    <a:pt x="68062" y="58317"/>
                    <a:pt x="67723" y="58457"/>
                  </a:cubicBezTo>
                  <a:cubicBezTo>
                    <a:pt x="67735" y="58433"/>
                    <a:pt x="67735" y="58421"/>
                    <a:pt x="67735" y="58409"/>
                  </a:cubicBezTo>
                  <a:cubicBezTo>
                    <a:pt x="67725" y="58293"/>
                    <a:pt x="67639" y="58215"/>
                    <a:pt x="67537" y="58215"/>
                  </a:cubicBezTo>
                  <a:cubicBezTo>
                    <a:pt x="67524" y="58215"/>
                    <a:pt x="67511" y="58216"/>
                    <a:pt x="67497" y="58219"/>
                  </a:cubicBezTo>
                  <a:cubicBezTo>
                    <a:pt x="67318" y="58254"/>
                    <a:pt x="67068" y="58576"/>
                    <a:pt x="67021" y="58790"/>
                  </a:cubicBezTo>
                  <a:cubicBezTo>
                    <a:pt x="66825" y="58910"/>
                    <a:pt x="66610" y="59019"/>
                    <a:pt x="66501" y="59019"/>
                  </a:cubicBezTo>
                  <a:cubicBezTo>
                    <a:pt x="66491" y="59019"/>
                    <a:pt x="66481" y="59018"/>
                    <a:pt x="66473" y="59016"/>
                  </a:cubicBezTo>
                  <a:cubicBezTo>
                    <a:pt x="66616" y="58981"/>
                    <a:pt x="66842" y="58004"/>
                    <a:pt x="66842" y="57992"/>
                  </a:cubicBezTo>
                  <a:cubicBezTo>
                    <a:pt x="66854" y="57885"/>
                    <a:pt x="66818" y="57802"/>
                    <a:pt x="66711" y="57766"/>
                  </a:cubicBezTo>
                  <a:cubicBezTo>
                    <a:pt x="66557" y="57711"/>
                    <a:pt x="66267" y="57696"/>
                    <a:pt x="65945" y="57696"/>
                  </a:cubicBezTo>
                  <a:cubicBezTo>
                    <a:pt x="65545" y="57696"/>
                    <a:pt x="65096" y="57720"/>
                    <a:pt x="64798" y="57720"/>
                  </a:cubicBezTo>
                  <a:cubicBezTo>
                    <a:pt x="64763" y="57720"/>
                    <a:pt x="64730" y="57719"/>
                    <a:pt x="64699" y="57719"/>
                  </a:cubicBezTo>
                  <a:cubicBezTo>
                    <a:pt x="64651" y="57683"/>
                    <a:pt x="64616" y="57635"/>
                    <a:pt x="64568" y="57600"/>
                  </a:cubicBezTo>
                  <a:cubicBezTo>
                    <a:pt x="64771" y="57457"/>
                    <a:pt x="65199" y="57111"/>
                    <a:pt x="65247" y="57016"/>
                  </a:cubicBezTo>
                  <a:cubicBezTo>
                    <a:pt x="65592" y="56254"/>
                    <a:pt x="65128" y="54897"/>
                    <a:pt x="64616" y="54075"/>
                  </a:cubicBezTo>
                  <a:cubicBezTo>
                    <a:pt x="64604" y="54016"/>
                    <a:pt x="64580" y="53980"/>
                    <a:pt x="64556" y="53944"/>
                  </a:cubicBezTo>
                  <a:cubicBezTo>
                    <a:pt x="64532" y="53909"/>
                    <a:pt x="64497" y="53885"/>
                    <a:pt x="64473" y="53861"/>
                  </a:cubicBezTo>
                  <a:cubicBezTo>
                    <a:pt x="64390" y="53742"/>
                    <a:pt x="64318" y="53647"/>
                    <a:pt x="64235" y="53575"/>
                  </a:cubicBezTo>
                  <a:cubicBezTo>
                    <a:pt x="63608" y="52937"/>
                    <a:pt x="62419" y="52170"/>
                    <a:pt x="61470" y="52170"/>
                  </a:cubicBezTo>
                  <a:cubicBezTo>
                    <a:pt x="61463" y="52170"/>
                    <a:pt x="61456" y="52170"/>
                    <a:pt x="61449" y="52170"/>
                  </a:cubicBezTo>
                  <a:cubicBezTo>
                    <a:pt x="61496" y="52170"/>
                    <a:pt x="60175" y="52337"/>
                    <a:pt x="60472" y="52349"/>
                  </a:cubicBezTo>
                  <a:cubicBezTo>
                    <a:pt x="60188" y="52480"/>
                    <a:pt x="59894" y="52541"/>
                    <a:pt x="59572" y="52541"/>
                  </a:cubicBezTo>
                  <a:cubicBezTo>
                    <a:pt x="59543" y="52541"/>
                    <a:pt x="59514" y="52540"/>
                    <a:pt x="59484" y="52539"/>
                  </a:cubicBezTo>
                  <a:cubicBezTo>
                    <a:pt x="58901" y="52289"/>
                    <a:pt x="58520" y="51861"/>
                    <a:pt x="58353" y="51277"/>
                  </a:cubicBezTo>
                  <a:cubicBezTo>
                    <a:pt x="57674" y="50456"/>
                    <a:pt x="57412" y="50182"/>
                    <a:pt x="56436" y="49801"/>
                  </a:cubicBezTo>
                  <a:cubicBezTo>
                    <a:pt x="56115" y="49670"/>
                    <a:pt x="55924" y="49658"/>
                    <a:pt x="55817" y="49658"/>
                  </a:cubicBezTo>
                  <a:cubicBezTo>
                    <a:pt x="55912" y="49634"/>
                    <a:pt x="56055" y="49563"/>
                    <a:pt x="56269" y="49360"/>
                  </a:cubicBezTo>
                  <a:cubicBezTo>
                    <a:pt x="56317" y="49301"/>
                    <a:pt x="56341" y="49194"/>
                    <a:pt x="56293" y="49134"/>
                  </a:cubicBezTo>
                  <a:cubicBezTo>
                    <a:pt x="55610" y="48197"/>
                    <a:pt x="54743" y="47781"/>
                    <a:pt x="53843" y="47781"/>
                  </a:cubicBezTo>
                  <a:cubicBezTo>
                    <a:pt x="53771" y="47781"/>
                    <a:pt x="53699" y="47784"/>
                    <a:pt x="53626" y="47789"/>
                  </a:cubicBezTo>
                  <a:cubicBezTo>
                    <a:pt x="53579" y="47783"/>
                    <a:pt x="53531" y="47780"/>
                    <a:pt x="53485" y="47780"/>
                  </a:cubicBezTo>
                  <a:cubicBezTo>
                    <a:pt x="53439" y="47780"/>
                    <a:pt x="53394" y="47783"/>
                    <a:pt x="53352" y="47789"/>
                  </a:cubicBezTo>
                  <a:cubicBezTo>
                    <a:pt x="53269" y="47813"/>
                    <a:pt x="53210" y="47825"/>
                    <a:pt x="53162" y="47860"/>
                  </a:cubicBezTo>
                  <a:cubicBezTo>
                    <a:pt x="52876" y="47932"/>
                    <a:pt x="52590" y="48027"/>
                    <a:pt x="52317" y="48170"/>
                  </a:cubicBezTo>
                  <a:cubicBezTo>
                    <a:pt x="51813" y="48422"/>
                    <a:pt x="51497" y="48515"/>
                    <a:pt x="51266" y="48515"/>
                  </a:cubicBezTo>
                  <a:cubicBezTo>
                    <a:pt x="50764" y="48515"/>
                    <a:pt x="50654" y="48080"/>
                    <a:pt x="49864" y="47884"/>
                  </a:cubicBezTo>
                  <a:cubicBezTo>
                    <a:pt x="49829" y="47875"/>
                    <a:pt x="49789" y="47871"/>
                    <a:pt x="49745" y="47871"/>
                  </a:cubicBezTo>
                  <a:cubicBezTo>
                    <a:pt x="49353" y="47871"/>
                    <a:pt x="48605" y="48183"/>
                    <a:pt x="48130" y="48183"/>
                  </a:cubicBezTo>
                  <a:cubicBezTo>
                    <a:pt x="47801" y="48183"/>
                    <a:pt x="47603" y="48034"/>
                    <a:pt x="47745" y="47527"/>
                  </a:cubicBezTo>
                  <a:cubicBezTo>
                    <a:pt x="47768" y="47455"/>
                    <a:pt x="47733" y="47348"/>
                    <a:pt x="47661" y="47313"/>
                  </a:cubicBezTo>
                  <a:cubicBezTo>
                    <a:pt x="47543" y="47255"/>
                    <a:pt x="47418" y="47238"/>
                    <a:pt x="47295" y="47238"/>
                  </a:cubicBezTo>
                  <a:cubicBezTo>
                    <a:pt x="47120" y="47238"/>
                    <a:pt x="46948" y="47273"/>
                    <a:pt x="46803" y="47273"/>
                  </a:cubicBezTo>
                  <a:cubicBezTo>
                    <a:pt x="46733" y="47273"/>
                    <a:pt x="46669" y="47265"/>
                    <a:pt x="46613" y="47241"/>
                  </a:cubicBezTo>
                  <a:cubicBezTo>
                    <a:pt x="46256" y="47086"/>
                    <a:pt x="46185" y="46801"/>
                    <a:pt x="45816" y="46455"/>
                  </a:cubicBezTo>
                  <a:cubicBezTo>
                    <a:pt x="45782" y="46425"/>
                    <a:pt x="45735" y="46410"/>
                    <a:pt x="45688" y="46410"/>
                  </a:cubicBezTo>
                  <a:cubicBezTo>
                    <a:pt x="45588" y="46410"/>
                    <a:pt x="45486" y="46477"/>
                    <a:pt x="45494" y="46598"/>
                  </a:cubicBezTo>
                  <a:cubicBezTo>
                    <a:pt x="45518" y="46801"/>
                    <a:pt x="44494" y="47920"/>
                    <a:pt x="44220" y="48241"/>
                  </a:cubicBezTo>
                  <a:cubicBezTo>
                    <a:pt x="44220" y="48241"/>
                    <a:pt x="44208" y="48253"/>
                    <a:pt x="44208" y="48253"/>
                  </a:cubicBezTo>
                  <a:cubicBezTo>
                    <a:pt x="44208" y="48241"/>
                    <a:pt x="44220" y="48229"/>
                    <a:pt x="44220" y="48229"/>
                  </a:cubicBezTo>
                  <a:cubicBezTo>
                    <a:pt x="44292" y="47646"/>
                    <a:pt x="44423" y="47146"/>
                    <a:pt x="44780" y="46622"/>
                  </a:cubicBezTo>
                  <a:cubicBezTo>
                    <a:pt x="44863" y="46503"/>
                    <a:pt x="44744" y="46348"/>
                    <a:pt x="44613" y="46336"/>
                  </a:cubicBezTo>
                  <a:cubicBezTo>
                    <a:pt x="44583" y="46334"/>
                    <a:pt x="44554" y="46333"/>
                    <a:pt x="44525" y="46333"/>
                  </a:cubicBezTo>
                  <a:cubicBezTo>
                    <a:pt x="43826" y="46333"/>
                    <a:pt x="43373" y="46871"/>
                    <a:pt x="42744" y="47122"/>
                  </a:cubicBezTo>
                  <a:cubicBezTo>
                    <a:pt x="42030" y="47408"/>
                    <a:pt x="40637" y="47134"/>
                    <a:pt x="40077" y="47825"/>
                  </a:cubicBezTo>
                  <a:cubicBezTo>
                    <a:pt x="39803" y="48170"/>
                    <a:pt x="39934" y="48563"/>
                    <a:pt x="39767" y="48837"/>
                  </a:cubicBezTo>
                  <a:cubicBezTo>
                    <a:pt x="39458" y="49313"/>
                    <a:pt x="39458" y="49110"/>
                    <a:pt x="39005" y="49444"/>
                  </a:cubicBezTo>
                  <a:cubicBezTo>
                    <a:pt x="38863" y="49634"/>
                    <a:pt x="38755" y="49825"/>
                    <a:pt x="38672" y="50051"/>
                  </a:cubicBezTo>
                  <a:cubicBezTo>
                    <a:pt x="38578" y="50060"/>
                    <a:pt x="38486" y="50065"/>
                    <a:pt x="38397" y="50065"/>
                  </a:cubicBezTo>
                  <a:cubicBezTo>
                    <a:pt x="37803" y="50065"/>
                    <a:pt x="37333" y="49857"/>
                    <a:pt x="36981" y="49432"/>
                  </a:cubicBezTo>
                  <a:cubicBezTo>
                    <a:pt x="36553" y="49265"/>
                    <a:pt x="36280" y="49024"/>
                    <a:pt x="35801" y="49024"/>
                  </a:cubicBezTo>
                  <a:cubicBezTo>
                    <a:pt x="35735" y="49024"/>
                    <a:pt x="35664" y="49029"/>
                    <a:pt x="35588" y="49039"/>
                  </a:cubicBezTo>
                  <a:cubicBezTo>
                    <a:pt x="34585" y="49169"/>
                    <a:pt x="34229" y="49638"/>
                    <a:pt x="33547" y="49638"/>
                  </a:cubicBezTo>
                  <a:cubicBezTo>
                    <a:pt x="33290" y="49638"/>
                    <a:pt x="32988" y="49572"/>
                    <a:pt x="32588" y="49396"/>
                  </a:cubicBezTo>
                  <a:cubicBezTo>
                    <a:pt x="30481" y="48456"/>
                    <a:pt x="30683" y="46920"/>
                    <a:pt x="31350" y="45193"/>
                  </a:cubicBezTo>
                  <a:cubicBezTo>
                    <a:pt x="31481" y="44860"/>
                    <a:pt x="31743" y="44384"/>
                    <a:pt x="31576" y="44015"/>
                  </a:cubicBezTo>
                  <a:cubicBezTo>
                    <a:pt x="31552" y="43955"/>
                    <a:pt x="31469" y="43919"/>
                    <a:pt x="31409" y="43919"/>
                  </a:cubicBezTo>
                  <a:cubicBezTo>
                    <a:pt x="31372" y="43922"/>
                    <a:pt x="31337" y="43924"/>
                    <a:pt x="31304" y="43924"/>
                  </a:cubicBezTo>
                  <a:cubicBezTo>
                    <a:pt x="30534" y="43924"/>
                    <a:pt x="31001" y="43143"/>
                    <a:pt x="30635" y="42812"/>
                  </a:cubicBezTo>
                  <a:cubicBezTo>
                    <a:pt x="30338" y="42548"/>
                    <a:pt x="29943" y="42465"/>
                    <a:pt x="29520" y="42465"/>
                  </a:cubicBezTo>
                  <a:cubicBezTo>
                    <a:pt x="28876" y="42465"/>
                    <a:pt x="28167" y="42657"/>
                    <a:pt x="27635" y="42693"/>
                  </a:cubicBezTo>
                  <a:cubicBezTo>
                    <a:pt x="27341" y="42712"/>
                    <a:pt x="26709" y="42780"/>
                    <a:pt x="26165" y="42780"/>
                  </a:cubicBezTo>
                  <a:cubicBezTo>
                    <a:pt x="25672" y="42780"/>
                    <a:pt x="25252" y="42724"/>
                    <a:pt x="25218" y="42526"/>
                  </a:cubicBezTo>
                  <a:cubicBezTo>
                    <a:pt x="25158" y="42145"/>
                    <a:pt x="25670" y="41717"/>
                    <a:pt x="25837" y="41383"/>
                  </a:cubicBezTo>
                  <a:cubicBezTo>
                    <a:pt x="26230" y="40609"/>
                    <a:pt x="26528" y="39871"/>
                    <a:pt x="27004" y="39157"/>
                  </a:cubicBezTo>
                  <a:cubicBezTo>
                    <a:pt x="27397" y="38585"/>
                    <a:pt x="27706" y="38264"/>
                    <a:pt x="27790" y="37585"/>
                  </a:cubicBezTo>
                  <a:cubicBezTo>
                    <a:pt x="27790" y="37502"/>
                    <a:pt x="27718" y="37407"/>
                    <a:pt x="27647" y="37395"/>
                  </a:cubicBezTo>
                  <a:cubicBezTo>
                    <a:pt x="27412" y="37363"/>
                    <a:pt x="27114" y="37344"/>
                    <a:pt x="26787" y="37344"/>
                  </a:cubicBezTo>
                  <a:cubicBezTo>
                    <a:pt x="25755" y="37344"/>
                    <a:pt x="24428" y="37534"/>
                    <a:pt x="23813" y="38121"/>
                  </a:cubicBezTo>
                  <a:cubicBezTo>
                    <a:pt x="23670" y="38252"/>
                    <a:pt x="23563" y="38442"/>
                    <a:pt x="23432" y="38562"/>
                  </a:cubicBezTo>
                  <a:cubicBezTo>
                    <a:pt x="23396" y="38800"/>
                    <a:pt x="23361" y="39050"/>
                    <a:pt x="23313" y="39288"/>
                  </a:cubicBezTo>
                  <a:cubicBezTo>
                    <a:pt x="22813" y="39946"/>
                    <a:pt x="22247" y="40272"/>
                    <a:pt x="21617" y="40272"/>
                  </a:cubicBezTo>
                  <a:cubicBezTo>
                    <a:pt x="21437" y="40272"/>
                    <a:pt x="21253" y="40245"/>
                    <a:pt x="21063" y="40193"/>
                  </a:cubicBezTo>
                  <a:cubicBezTo>
                    <a:pt x="20989" y="40196"/>
                    <a:pt x="20914" y="40198"/>
                    <a:pt x="20840" y="40198"/>
                  </a:cubicBezTo>
                  <a:cubicBezTo>
                    <a:pt x="19698" y="40198"/>
                    <a:pt x="18554" y="39768"/>
                    <a:pt x="17872" y="38907"/>
                  </a:cubicBezTo>
                  <a:cubicBezTo>
                    <a:pt x="17312" y="38192"/>
                    <a:pt x="16753" y="37633"/>
                    <a:pt x="16800" y="36668"/>
                  </a:cubicBezTo>
                  <a:cubicBezTo>
                    <a:pt x="16836" y="36109"/>
                    <a:pt x="17038" y="34549"/>
                    <a:pt x="17193" y="34228"/>
                  </a:cubicBezTo>
                  <a:cubicBezTo>
                    <a:pt x="17300" y="33990"/>
                    <a:pt x="17669" y="33775"/>
                    <a:pt x="17824" y="33513"/>
                  </a:cubicBezTo>
                  <a:cubicBezTo>
                    <a:pt x="17884" y="33418"/>
                    <a:pt x="17657" y="33216"/>
                    <a:pt x="17693" y="33132"/>
                  </a:cubicBezTo>
                  <a:cubicBezTo>
                    <a:pt x="18408" y="31430"/>
                    <a:pt x="17884" y="31704"/>
                    <a:pt x="18860" y="30930"/>
                  </a:cubicBezTo>
                  <a:cubicBezTo>
                    <a:pt x="19564" y="30371"/>
                    <a:pt x="20261" y="30200"/>
                    <a:pt x="20954" y="30200"/>
                  </a:cubicBezTo>
                  <a:cubicBezTo>
                    <a:pt x="22050" y="30200"/>
                    <a:pt x="23136" y="30628"/>
                    <a:pt x="24223" y="30628"/>
                  </a:cubicBezTo>
                  <a:cubicBezTo>
                    <a:pt x="24586" y="30628"/>
                    <a:pt x="24949" y="30581"/>
                    <a:pt x="25313" y="30453"/>
                  </a:cubicBezTo>
                  <a:cubicBezTo>
                    <a:pt x="25670" y="30334"/>
                    <a:pt x="25980" y="29751"/>
                    <a:pt x="26409" y="29549"/>
                  </a:cubicBezTo>
                  <a:cubicBezTo>
                    <a:pt x="26793" y="29373"/>
                    <a:pt x="27099" y="29304"/>
                    <a:pt x="27377" y="29304"/>
                  </a:cubicBezTo>
                  <a:cubicBezTo>
                    <a:pt x="27874" y="29304"/>
                    <a:pt x="28282" y="29526"/>
                    <a:pt x="28885" y="29763"/>
                  </a:cubicBezTo>
                  <a:cubicBezTo>
                    <a:pt x="29254" y="29906"/>
                    <a:pt x="29468" y="30049"/>
                    <a:pt x="29861" y="30120"/>
                  </a:cubicBezTo>
                  <a:cubicBezTo>
                    <a:pt x="29930" y="30133"/>
                    <a:pt x="29998" y="30138"/>
                    <a:pt x="30067" y="30138"/>
                  </a:cubicBezTo>
                  <a:cubicBezTo>
                    <a:pt x="30352" y="30138"/>
                    <a:pt x="30642" y="30050"/>
                    <a:pt x="30938" y="30050"/>
                  </a:cubicBezTo>
                  <a:cubicBezTo>
                    <a:pt x="31171" y="30050"/>
                    <a:pt x="31407" y="30105"/>
                    <a:pt x="31647" y="30299"/>
                  </a:cubicBezTo>
                  <a:cubicBezTo>
                    <a:pt x="32028" y="30608"/>
                    <a:pt x="32243" y="30834"/>
                    <a:pt x="32374" y="31025"/>
                  </a:cubicBezTo>
                  <a:cubicBezTo>
                    <a:pt x="32374" y="31025"/>
                    <a:pt x="32374" y="31025"/>
                    <a:pt x="32374" y="31037"/>
                  </a:cubicBezTo>
                  <a:cubicBezTo>
                    <a:pt x="32433" y="31215"/>
                    <a:pt x="32409" y="31263"/>
                    <a:pt x="32457" y="31632"/>
                  </a:cubicBezTo>
                  <a:cubicBezTo>
                    <a:pt x="32338" y="31870"/>
                    <a:pt x="32124" y="32061"/>
                    <a:pt x="32362" y="32489"/>
                  </a:cubicBezTo>
                  <a:cubicBezTo>
                    <a:pt x="32790" y="33228"/>
                    <a:pt x="33362" y="33990"/>
                    <a:pt x="34267" y="34251"/>
                  </a:cubicBezTo>
                  <a:cubicBezTo>
                    <a:pt x="34281" y="34256"/>
                    <a:pt x="34296" y="34258"/>
                    <a:pt x="34311" y="34258"/>
                  </a:cubicBezTo>
                  <a:cubicBezTo>
                    <a:pt x="34378" y="34258"/>
                    <a:pt x="34442" y="34215"/>
                    <a:pt x="34481" y="34156"/>
                  </a:cubicBezTo>
                  <a:cubicBezTo>
                    <a:pt x="35326" y="32966"/>
                    <a:pt x="34850" y="32049"/>
                    <a:pt x="34314" y="30822"/>
                  </a:cubicBezTo>
                  <a:cubicBezTo>
                    <a:pt x="33695" y="29453"/>
                    <a:pt x="33683" y="28120"/>
                    <a:pt x="34910" y="27036"/>
                  </a:cubicBezTo>
                  <a:cubicBezTo>
                    <a:pt x="35767" y="26286"/>
                    <a:pt x="36874" y="26203"/>
                    <a:pt x="37743" y="25536"/>
                  </a:cubicBezTo>
                  <a:cubicBezTo>
                    <a:pt x="38374" y="25060"/>
                    <a:pt x="38696" y="24655"/>
                    <a:pt x="38529" y="23881"/>
                  </a:cubicBezTo>
                  <a:cubicBezTo>
                    <a:pt x="38505" y="23786"/>
                    <a:pt x="38315" y="23703"/>
                    <a:pt x="38303" y="23655"/>
                  </a:cubicBezTo>
                  <a:cubicBezTo>
                    <a:pt x="38112" y="23214"/>
                    <a:pt x="37922" y="22774"/>
                    <a:pt x="37720" y="22333"/>
                  </a:cubicBezTo>
                  <a:lnTo>
                    <a:pt x="37720" y="22333"/>
                  </a:lnTo>
                  <a:cubicBezTo>
                    <a:pt x="37791" y="22452"/>
                    <a:pt x="37850" y="22571"/>
                    <a:pt x="37910" y="22691"/>
                  </a:cubicBezTo>
                  <a:cubicBezTo>
                    <a:pt x="37992" y="22726"/>
                    <a:pt x="38063" y="23131"/>
                    <a:pt x="38202" y="23131"/>
                  </a:cubicBezTo>
                  <a:cubicBezTo>
                    <a:pt x="38204" y="23131"/>
                    <a:pt x="38206" y="23131"/>
                    <a:pt x="38208" y="23131"/>
                  </a:cubicBezTo>
                  <a:cubicBezTo>
                    <a:pt x="38215" y="23131"/>
                    <a:pt x="38222" y="23131"/>
                    <a:pt x="38228" y="23131"/>
                  </a:cubicBezTo>
                  <a:cubicBezTo>
                    <a:pt x="38444" y="23131"/>
                    <a:pt x="38633" y="23228"/>
                    <a:pt x="38803" y="23228"/>
                  </a:cubicBezTo>
                  <a:cubicBezTo>
                    <a:pt x="38945" y="23228"/>
                    <a:pt x="39074" y="23161"/>
                    <a:pt x="39196" y="22917"/>
                  </a:cubicBezTo>
                  <a:cubicBezTo>
                    <a:pt x="39279" y="22762"/>
                    <a:pt x="39101" y="22631"/>
                    <a:pt x="39101" y="22476"/>
                  </a:cubicBezTo>
                  <a:cubicBezTo>
                    <a:pt x="39113" y="22405"/>
                    <a:pt x="38553" y="21821"/>
                    <a:pt x="38589" y="21762"/>
                  </a:cubicBezTo>
                  <a:lnTo>
                    <a:pt x="38589" y="21762"/>
                  </a:lnTo>
                  <a:cubicBezTo>
                    <a:pt x="38577" y="21786"/>
                    <a:pt x="38886" y="22071"/>
                    <a:pt x="38874" y="22083"/>
                  </a:cubicBezTo>
                  <a:cubicBezTo>
                    <a:pt x="38898" y="22059"/>
                    <a:pt x="39029" y="22000"/>
                    <a:pt x="39184" y="21940"/>
                  </a:cubicBezTo>
                  <a:cubicBezTo>
                    <a:pt x="39255" y="21917"/>
                    <a:pt x="39327" y="21893"/>
                    <a:pt x="39386" y="21845"/>
                  </a:cubicBezTo>
                  <a:cubicBezTo>
                    <a:pt x="39529" y="21774"/>
                    <a:pt x="39660" y="21702"/>
                    <a:pt x="39732" y="21643"/>
                  </a:cubicBezTo>
                  <a:cubicBezTo>
                    <a:pt x="40756" y="20702"/>
                    <a:pt x="40910" y="20405"/>
                    <a:pt x="42232" y="20309"/>
                  </a:cubicBezTo>
                  <a:cubicBezTo>
                    <a:pt x="42294" y="20306"/>
                    <a:pt x="42357" y="20305"/>
                    <a:pt x="42419" y="20305"/>
                  </a:cubicBezTo>
                  <a:cubicBezTo>
                    <a:pt x="42703" y="20305"/>
                    <a:pt x="42986" y="20331"/>
                    <a:pt x="43269" y="20331"/>
                  </a:cubicBezTo>
                  <a:cubicBezTo>
                    <a:pt x="43400" y="20331"/>
                    <a:pt x="43530" y="20326"/>
                    <a:pt x="43661" y="20309"/>
                  </a:cubicBezTo>
                  <a:cubicBezTo>
                    <a:pt x="43816" y="20297"/>
                    <a:pt x="43935" y="20107"/>
                    <a:pt x="43792" y="19988"/>
                  </a:cubicBezTo>
                  <a:cubicBezTo>
                    <a:pt x="42041" y="18428"/>
                    <a:pt x="44732" y="17976"/>
                    <a:pt x="46304" y="17630"/>
                  </a:cubicBezTo>
                  <a:lnTo>
                    <a:pt x="46304" y="17630"/>
                  </a:lnTo>
                  <a:cubicBezTo>
                    <a:pt x="45899" y="17749"/>
                    <a:pt x="45566" y="17940"/>
                    <a:pt x="45768" y="18452"/>
                  </a:cubicBezTo>
                  <a:cubicBezTo>
                    <a:pt x="45909" y="18811"/>
                    <a:pt x="46078" y="18938"/>
                    <a:pt x="46256" y="18938"/>
                  </a:cubicBezTo>
                  <a:cubicBezTo>
                    <a:pt x="46632" y="18938"/>
                    <a:pt x="47052" y="18367"/>
                    <a:pt x="47352" y="18214"/>
                  </a:cubicBezTo>
                  <a:cubicBezTo>
                    <a:pt x="48423" y="17642"/>
                    <a:pt x="50150" y="18095"/>
                    <a:pt x="51174" y="17261"/>
                  </a:cubicBezTo>
                  <a:cubicBezTo>
                    <a:pt x="51233" y="17214"/>
                    <a:pt x="51233" y="17106"/>
                    <a:pt x="51197" y="17035"/>
                  </a:cubicBezTo>
                  <a:cubicBezTo>
                    <a:pt x="50912" y="16443"/>
                    <a:pt x="50588" y="16257"/>
                    <a:pt x="50246" y="16257"/>
                  </a:cubicBezTo>
                  <a:cubicBezTo>
                    <a:pt x="50017" y="16257"/>
                    <a:pt x="49781" y="16340"/>
                    <a:pt x="49542" y="16440"/>
                  </a:cubicBezTo>
                  <a:cubicBezTo>
                    <a:pt x="49531" y="16452"/>
                    <a:pt x="49519" y="16452"/>
                    <a:pt x="49495" y="16464"/>
                  </a:cubicBezTo>
                  <a:cubicBezTo>
                    <a:pt x="49223" y="16594"/>
                    <a:pt x="48939" y="16735"/>
                    <a:pt x="48679" y="16784"/>
                  </a:cubicBezTo>
                  <a:lnTo>
                    <a:pt x="48679" y="16784"/>
                  </a:lnTo>
                  <a:cubicBezTo>
                    <a:pt x="48680" y="16784"/>
                    <a:pt x="48678" y="16783"/>
                    <a:pt x="48675" y="16783"/>
                  </a:cubicBezTo>
                  <a:cubicBezTo>
                    <a:pt x="48614" y="16783"/>
                    <a:pt x="47933" y="16833"/>
                    <a:pt x="47911" y="16833"/>
                  </a:cubicBezTo>
                  <a:cubicBezTo>
                    <a:pt x="47387" y="16749"/>
                    <a:pt x="47078" y="16690"/>
                    <a:pt x="46911" y="16642"/>
                  </a:cubicBezTo>
                  <a:cubicBezTo>
                    <a:pt x="46899" y="16618"/>
                    <a:pt x="46899" y="16606"/>
                    <a:pt x="46887" y="16583"/>
                  </a:cubicBezTo>
                  <a:cubicBezTo>
                    <a:pt x="46875" y="16559"/>
                    <a:pt x="46864" y="16535"/>
                    <a:pt x="46852" y="16511"/>
                  </a:cubicBezTo>
                  <a:cubicBezTo>
                    <a:pt x="47114" y="16440"/>
                    <a:pt x="47626" y="16356"/>
                    <a:pt x="46744" y="15987"/>
                  </a:cubicBezTo>
                  <a:cubicBezTo>
                    <a:pt x="45887" y="15630"/>
                    <a:pt x="44887" y="15737"/>
                    <a:pt x="46768" y="15416"/>
                  </a:cubicBezTo>
                  <a:cubicBezTo>
                    <a:pt x="46875" y="15404"/>
                    <a:pt x="46923" y="15273"/>
                    <a:pt x="46899" y="15190"/>
                  </a:cubicBezTo>
                  <a:cubicBezTo>
                    <a:pt x="46769" y="14644"/>
                    <a:pt x="46324" y="14499"/>
                    <a:pt x="45815" y="14499"/>
                  </a:cubicBezTo>
                  <a:cubicBezTo>
                    <a:pt x="45391" y="14499"/>
                    <a:pt x="44922" y="14600"/>
                    <a:pt x="44554" y="14654"/>
                  </a:cubicBezTo>
                  <a:cubicBezTo>
                    <a:pt x="44054" y="14713"/>
                    <a:pt x="43589" y="14773"/>
                    <a:pt x="43173" y="15035"/>
                  </a:cubicBezTo>
                  <a:cubicBezTo>
                    <a:pt x="43042" y="15106"/>
                    <a:pt x="42970" y="15261"/>
                    <a:pt x="42851" y="15332"/>
                  </a:cubicBezTo>
                  <a:cubicBezTo>
                    <a:pt x="42540" y="15562"/>
                    <a:pt x="41969" y="15926"/>
                    <a:pt x="41820" y="15926"/>
                  </a:cubicBezTo>
                  <a:cubicBezTo>
                    <a:pt x="41729" y="15926"/>
                    <a:pt x="41792" y="15793"/>
                    <a:pt x="42161" y="15416"/>
                  </a:cubicBezTo>
                  <a:cubicBezTo>
                    <a:pt x="42992" y="14574"/>
                    <a:pt x="43872" y="14371"/>
                    <a:pt x="44783" y="14371"/>
                  </a:cubicBezTo>
                  <a:cubicBezTo>
                    <a:pt x="45629" y="14371"/>
                    <a:pt x="46501" y="14545"/>
                    <a:pt x="47385" y="14545"/>
                  </a:cubicBezTo>
                  <a:cubicBezTo>
                    <a:pt x="47596" y="14545"/>
                    <a:pt x="47807" y="14535"/>
                    <a:pt x="48018" y="14511"/>
                  </a:cubicBezTo>
                  <a:cubicBezTo>
                    <a:pt x="48649" y="14440"/>
                    <a:pt x="48459" y="14368"/>
                    <a:pt x="49042" y="14166"/>
                  </a:cubicBezTo>
                  <a:cubicBezTo>
                    <a:pt x="49650" y="13963"/>
                    <a:pt x="50543" y="13808"/>
                    <a:pt x="51126" y="13487"/>
                  </a:cubicBezTo>
                  <a:cubicBezTo>
                    <a:pt x="51185" y="13451"/>
                    <a:pt x="51221" y="13392"/>
                    <a:pt x="51221" y="13320"/>
                  </a:cubicBezTo>
                  <a:cubicBezTo>
                    <a:pt x="51174" y="11892"/>
                    <a:pt x="49185" y="11522"/>
                    <a:pt x="48054" y="11177"/>
                  </a:cubicBezTo>
                  <a:cubicBezTo>
                    <a:pt x="46161" y="10606"/>
                    <a:pt x="45840" y="9629"/>
                    <a:pt x="44363" y="8558"/>
                  </a:cubicBezTo>
                  <a:cubicBezTo>
                    <a:pt x="43963" y="8262"/>
                    <a:pt x="43810" y="8144"/>
                    <a:pt x="43511" y="8144"/>
                  </a:cubicBezTo>
                  <a:cubicBezTo>
                    <a:pt x="43401" y="8144"/>
                    <a:pt x="43271" y="8160"/>
                    <a:pt x="43101" y="8189"/>
                  </a:cubicBezTo>
                  <a:cubicBezTo>
                    <a:pt x="42327" y="8332"/>
                    <a:pt x="42958" y="9463"/>
                    <a:pt x="41708" y="9534"/>
                  </a:cubicBezTo>
                  <a:cubicBezTo>
                    <a:pt x="41565" y="9534"/>
                    <a:pt x="39255" y="7891"/>
                    <a:pt x="39029" y="7796"/>
                  </a:cubicBezTo>
                  <a:cubicBezTo>
                    <a:pt x="38283" y="7467"/>
                    <a:pt x="37033" y="7026"/>
                    <a:pt x="36045" y="7026"/>
                  </a:cubicBezTo>
                  <a:cubicBezTo>
                    <a:pt x="35710" y="7026"/>
                    <a:pt x="35404" y="7077"/>
                    <a:pt x="35160" y="7201"/>
                  </a:cubicBezTo>
                  <a:cubicBezTo>
                    <a:pt x="35088" y="7236"/>
                    <a:pt x="35053" y="7331"/>
                    <a:pt x="35076" y="7415"/>
                  </a:cubicBezTo>
                  <a:cubicBezTo>
                    <a:pt x="35255" y="8010"/>
                    <a:pt x="35588" y="8641"/>
                    <a:pt x="34850" y="8927"/>
                  </a:cubicBezTo>
                  <a:cubicBezTo>
                    <a:pt x="34791" y="8951"/>
                    <a:pt x="34731" y="8986"/>
                    <a:pt x="34719" y="9058"/>
                  </a:cubicBezTo>
                  <a:cubicBezTo>
                    <a:pt x="34707" y="9153"/>
                    <a:pt x="34695" y="9260"/>
                    <a:pt x="34683" y="9356"/>
                  </a:cubicBezTo>
                  <a:cubicBezTo>
                    <a:pt x="34660" y="9451"/>
                    <a:pt x="34695" y="9570"/>
                    <a:pt x="34814" y="9582"/>
                  </a:cubicBezTo>
                  <a:cubicBezTo>
                    <a:pt x="35481" y="9713"/>
                    <a:pt x="35374" y="10760"/>
                    <a:pt x="34707" y="10891"/>
                  </a:cubicBezTo>
                  <a:cubicBezTo>
                    <a:pt x="34648" y="10891"/>
                    <a:pt x="34588" y="10963"/>
                    <a:pt x="34576" y="11022"/>
                  </a:cubicBezTo>
                  <a:cubicBezTo>
                    <a:pt x="34576" y="11022"/>
                    <a:pt x="34576" y="11022"/>
                    <a:pt x="34576" y="11022"/>
                  </a:cubicBezTo>
                  <a:lnTo>
                    <a:pt x="34576" y="11022"/>
                  </a:lnTo>
                  <a:cubicBezTo>
                    <a:pt x="34574" y="11022"/>
                    <a:pt x="34470" y="12108"/>
                    <a:pt x="34576" y="12273"/>
                  </a:cubicBezTo>
                  <a:cubicBezTo>
                    <a:pt x="34074" y="12719"/>
                    <a:pt x="33680" y="12944"/>
                    <a:pt x="33395" y="12944"/>
                  </a:cubicBezTo>
                  <a:cubicBezTo>
                    <a:pt x="33186" y="12944"/>
                    <a:pt x="33036" y="12824"/>
                    <a:pt x="32945" y="12582"/>
                  </a:cubicBezTo>
                  <a:cubicBezTo>
                    <a:pt x="32707" y="12213"/>
                    <a:pt x="32588" y="11820"/>
                    <a:pt x="32588" y="11403"/>
                  </a:cubicBezTo>
                  <a:cubicBezTo>
                    <a:pt x="32362" y="11034"/>
                    <a:pt x="32445" y="10999"/>
                    <a:pt x="31981" y="10713"/>
                  </a:cubicBezTo>
                  <a:cubicBezTo>
                    <a:pt x="30945" y="10082"/>
                    <a:pt x="29171" y="10201"/>
                    <a:pt x="27980" y="9915"/>
                  </a:cubicBezTo>
                  <a:cubicBezTo>
                    <a:pt x="27402" y="9773"/>
                    <a:pt x="26343" y="9889"/>
                    <a:pt x="25850" y="9694"/>
                  </a:cubicBezTo>
                  <a:lnTo>
                    <a:pt x="25850" y="9694"/>
                  </a:lnTo>
                  <a:cubicBezTo>
                    <a:pt x="25863" y="9699"/>
                    <a:pt x="25874" y="9701"/>
                    <a:pt x="25883" y="9701"/>
                  </a:cubicBezTo>
                  <a:cubicBezTo>
                    <a:pt x="26069" y="9701"/>
                    <a:pt x="25271" y="8654"/>
                    <a:pt x="25041" y="8654"/>
                  </a:cubicBezTo>
                  <a:cubicBezTo>
                    <a:pt x="25005" y="8654"/>
                    <a:pt x="24983" y="8679"/>
                    <a:pt x="24980" y="8736"/>
                  </a:cubicBezTo>
                  <a:cubicBezTo>
                    <a:pt x="24992" y="8474"/>
                    <a:pt x="25123" y="8260"/>
                    <a:pt x="25313" y="8082"/>
                  </a:cubicBezTo>
                  <a:cubicBezTo>
                    <a:pt x="25337" y="8058"/>
                    <a:pt x="25373" y="8034"/>
                    <a:pt x="25408" y="7998"/>
                  </a:cubicBezTo>
                  <a:cubicBezTo>
                    <a:pt x="26361" y="7260"/>
                    <a:pt x="28659" y="7212"/>
                    <a:pt x="29361" y="6986"/>
                  </a:cubicBezTo>
                  <a:cubicBezTo>
                    <a:pt x="29373" y="6963"/>
                    <a:pt x="30108" y="6628"/>
                    <a:pt x="30027" y="6617"/>
                  </a:cubicBezTo>
                  <a:lnTo>
                    <a:pt x="30040" y="6617"/>
                  </a:lnTo>
                  <a:cubicBezTo>
                    <a:pt x="30076" y="6879"/>
                    <a:pt x="30147" y="7153"/>
                    <a:pt x="30171" y="7248"/>
                  </a:cubicBezTo>
                  <a:cubicBezTo>
                    <a:pt x="30201" y="7329"/>
                    <a:pt x="30275" y="7384"/>
                    <a:pt x="30362" y="7384"/>
                  </a:cubicBezTo>
                  <a:cubicBezTo>
                    <a:pt x="30377" y="7384"/>
                    <a:pt x="30393" y="7383"/>
                    <a:pt x="30409" y="7379"/>
                  </a:cubicBezTo>
                  <a:cubicBezTo>
                    <a:pt x="30683" y="7319"/>
                    <a:pt x="30997" y="7304"/>
                    <a:pt x="31321" y="7304"/>
                  </a:cubicBezTo>
                  <a:cubicBezTo>
                    <a:pt x="31651" y="7304"/>
                    <a:pt x="31991" y="7320"/>
                    <a:pt x="32311" y="7320"/>
                  </a:cubicBezTo>
                  <a:cubicBezTo>
                    <a:pt x="32675" y="7320"/>
                    <a:pt x="33013" y="7299"/>
                    <a:pt x="33278" y="7212"/>
                  </a:cubicBezTo>
                  <a:cubicBezTo>
                    <a:pt x="33409" y="7177"/>
                    <a:pt x="33862" y="7093"/>
                    <a:pt x="33898" y="6867"/>
                  </a:cubicBezTo>
                  <a:cubicBezTo>
                    <a:pt x="33945" y="6581"/>
                    <a:pt x="33957" y="6581"/>
                    <a:pt x="33886" y="6474"/>
                  </a:cubicBezTo>
                  <a:lnTo>
                    <a:pt x="33886" y="6474"/>
                  </a:lnTo>
                  <a:cubicBezTo>
                    <a:pt x="34433" y="6569"/>
                    <a:pt x="35053" y="6605"/>
                    <a:pt x="35481" y="6641"/>
                  </a:cubicBezTo>
                  <a:cubicBezTo>
                    <a:pt x="35556" y="6647"/>
                    <a:pt x="35629" y="6650"/>
                    <a:pt x="35702" y="6650"/>
                  </a:cubicBezTo>
                  <a:cubicBezTo>
                    <a:pt x="36046" y="6650"/>
                    <a:pt x="36367" y="6591"/>
                    <a:pt x="36701" y="6591"/>
                  </a:cubicBezTo>
                  <a:cubicBezTo>
                    <a:pt x="36966" y="6591"/>
                    <a:pt x="37239" y="6628"/>
                    <a:pt x="37541" y="6760"/>
                  </a:cubicBezTo>
                  <a:cubicBezTo>
                    <a:pt x="37874" y="6903"/>
                    <a:pt x="38101" y="7129"/>
                    <a:pt x="38434" y="7272"/>
                  </a:cubicBezTo>
                  <a:cubicBezTo>
                    <a:pt x="39218" y="7609"/>
                    <a:pt x="40672" y="8128"/>
                    <a:pt x="41813" y="8128"/>
                  </a:cubicBezTo>
                  <a:cubicBezTo>
                    <a:pt x="42162" y="8128"/>
                    <a:pt x="42482" y="8080"/>
                    <a:pt x="42744" y="7963"/>
                  </a:cubicBezTo>
                  <a:cubicBezTo>
                    <a:pt x="42875" y="7915"/>
                    <a:pt x="42851" y="7760"/>
                    <a:pt x="42792" y="7665"/>
                  </a:cubicBezTo>
                  <a:cubicBezTo>
                    <a:pt x="42673" y="7522"/>
                    <a:pt x="42280" y="7320"/>
                    <a:pt x="41911" y="7165"/>
                  </a:cubicBezTo>
                  <a:lnTo>
                    <a:pt x="41911" y="7165"/>
                  </a:lnTo>
                  <a:cubicBezTo>
                    <a:pt x="42244" y="7188"/>
                    <a:pt x="42613" y="7206"/>
                    <a:pt x="42869" y="7206"/>
                  </a:cubicBezTo>
                  <a:cubicBezTo>
                    <a:pt x="43006" y="7206"/>
                    <a:pt x="43111" y="7201"/>
                    <a:pt x="43161" y="7189"/>
                  </a:cubicBezTo>
                  <a:cubicBezTo>
                    <a:pt x="44137" y="6962"/>
                    <a:pt x="44839" y="6355"/>
                    <a:pt x="44363" y="5367"/>
                  </a:cubicBezTo>
                  <a:cubicBezTo>
                    <a:pt x="43923" y="4486"/>
                    <a:pt x="41815" y="3605"/>
                    <a:pt x="40898" y="3438"/>
                  </a:cubicBezTo>
                  <a:cubicBezTo>
                    <a:pt x="40369" y="3343"/>
                    <a:pt x="39830" y="3319"/>
                    <a:pt x="39290" y="3319"/>
                  </a:cubicBezTo>
                  <a:cubicBezTo>
                    <a:pt x="38749" y="3319"/>
                    <a:pt x="38208" y="3343"/>
                    <a:pt x="37672" y="3343"/>
                  </a:cubicBezTo>
                  <a:cubicBezTo>
                    <a:pt x="36565" y="3343"/>
                    <a:pt x="35755" y="3105"/>
                    <a:pt x="34719" y="2879"/>
                  </a:cubicBezTo>
                  <a:cubicBezTo>
                    <a:pt x="34422" y="2816"/>
                    <a:pt x="34121" y="2792"/>
                    <a:pt x="33818" y="2792"/>
                  </a:cubicBezTo>
                  <a:cubicBezTo>
                    <a:pt x="33428" y="2792"/>
                    <a:pt x="33036" y="2832"/>
                    <a:pt x="32647" y="2879"/>
                  </a:cubicBezTo>
                  <a:cubicBezTo>
                    <a:pt x="32969" y="2807"/>
                    <a:pt x="33290" y="2724"/>
                    <a:pt x="33612" y="2652"/>
                  </a:cubicBezTo>
                  <a:cubicBezTo>
                    <a:pt x="34103" y="2537"/>
                    <a:pt x="34555" y="2493"/>
                    <a:pt x="34989" y="2493"/>
                  </a:cubicBezTo>
                  <a:cubicBezTo>
                    <a:pt x="36039" y="2493"/>
                    <a:pt x="36984" y="2754"/>
                    <a:pt x="38112" y="2914"/>
                  </a:cubicBezTo>
                  <a:cubicBezTo>
                    <a:pt x="39327" y="3081"/>
                    <a:pt x="40506" y="2879"/>
                    <a:pt x="41696" y="3248"/>
                  </a:cubicBezTo>
                  <a:cubicBezTo>
                    <a:pt x="42315" y="3438"/>
                    <a:pt x="42875" y="3819"/>
                    <a:pt x="43458" y="4045"/>
                  </a:cubicBezTo>
                  <a:cubicBezTo>
                    <a:pt x="43756" y="4153"/>
                    <a:pt x="44935" y="4212"/>
                    <a:pt x="45078" y="4295"/>
                  </a:cubicBezTo>
                  <a:cubicBezTo>
                    <a:pt x="45089" y="4307"/>
                    <a:pt x="45101" y="4307"/>
                    <a:pt x="45113" y="4307"/>
                  </a:cubicBezTo>
                  <a:cubicBezTo>
                    <a:pt x="45066" y="4355"/>
                    <a:pt x="45006" y="4450"/>
                    <a:pt x="44911" y="4617"/>
                  </a:cubicBezTo>
                  <a:cubicBezTo>
                    <a:pt x="44875" y="4664"/>
                    <a:pt x="44875" y="4748"/>
                    <a:pt x="44911" y="4807"/>
                  </a:cubicBezTo>
                  <a:cubicBezTo>
                    <a:pt x="45268" y="5343"/>
                    <a:pt x="45566" y="5141"/>
                    <a:pt x="46137" y="5307"/>
                  </a:cubicBezTo>
                  <a:cubicBezTo>
                    <a:pt x="46292" y="5367"/>
                    <a:pt x="46399" y="5379"/>
                    <a:pt x="46483" y="5391"/>
                  </a:cubicBezTo>
                  <a:cubicBezTo>
                    <a:pt x="46506" y="5415"/>
                    <a:pt x="46530" y="5438"/>
                    <a:pt x="46554" y="5462"/>
                  </a:cubicBezTo>
                  <a:cubicBezTo>
                    <a:pt x="46483" y="5593"/>
                    <a:pt x="46459" y="5748"/>
                    <a:pt x="46530" y="5855"/>
                  </a:cubicBezTo>
                  <a:cubicBezTo>
                    <a:pt x="46562" y="5908"/>
                    <a:pt x="46613" y="5952"/>
                    <a:pt x="46675" y="5952"/>
                  </a:cubicBezTo>
                  <a:cubicBezTo>
                    <a:pt x="46682" y="5952"/>
                    <a:pt x="46689" y="5952"/>
                    <a:pt x="46697" y="5950"/>
                  </a:cubicBezTo>
                  <a:cubicBezTo>
                    <a:pt x="46733" y="5950"/>
                    <a:pt x="46756" y="5938"/>
                    <a:pt x="46792" y="5927"/>
                  </a:cubicBezTo>
                  <a:cubicBezTo>
                    <a:pt x="46816" y="6069"/>
                    <a:pt x="46852" y="6212"/>
                    <a:pt x="46935" y="6296"/>
                  </a:cubicBezTo>
                  <a:cubicBezTo>
                    <a:pt x="47316" y="6712"/>
                    <a:pt x="48566" y="7177"/>
                    <a:pt x="48935" y="7391"/>
                  </a:cubicBezTo>
                  <a:cubicBezTo>
                    <a:pt x="49471" y="7712"/>
                    <a:pt x="49995" y="7855"/>
                    <a:pt x="50578" y="8070"/>
                  </a:cubicBezTo>
                  <a:cubicBezTo>
                    <a:pt x="51174" y="8296"/>
                    <a:pt x="51626" y="8665"/>
                    <a:pt x="52221" y="8808"/>
                  </a:cubicBezTo>
                  <a:cubicBezTo>
                    <a:pt x="52235" y="8811"/>
                    <a:pt x="52249" y="8812"/>
                    <a:pt x="52264" y="8812"/>
                  </a:cubicBezTo>
                  <a:cubicBezTo>
                    <a:pt x="52415" y="8812"/>
                    <a:pt x="52618" y="8673"/>
                    <a:pt x="52719" y="8673"/>
                  </a:cubicBezTo>
                  <a:cubicBezTo>
                    <a:pt x="52729" y="8673"/>
                    <a:pt x="52737" y="8674"/>
                    <a:pt x="52745" y="8677"/>
                  </a:cubicBezTo>
                  <a:cubicBezTo>
                    <a:pt x="53233" y="8867"/>
                    <a:pt x="53864" y="9570"/>
                    <a:pt x="54376" y="9582"/>
                  </a:cubicBezTo>
                  <a:cubicBezTo>
                    <a:pt x="54407" y="9583"/>
                    <a:pt x="54437" y="9583"/>
                    <a:pt x="54465" y="9583"/>
                  </a:cubicBezTo>
                  <a:cubicBezTo>
                    <a:pt x="56007" y="9583"/>
                    <a:pt x="54384" y="8024"/>
                    <a:pt x="54174" y="7474"/>
                  </a:cubicBezTo>
                  <a:cubicBezTo>
                    <a:pt x="54174" y="7462"/>
                    <a:pt x="54174" y="7439"/>
                    <a:pt x="54162" y="7415"/>
                  </a:cubicBezTo>
                  <a:cubicBezTo>
                    <a:pt x="54139" y="7323"/>
                    <a:pt x="54067" y="7281"/>
                    <a:pt x="53994" y="7281"/>
                  </a:cubicBezTo>
                  <a:cubicBezTo>
                    <a:pt x="53952" y="7281"/>
                    <a:pt x="53910" y="7294"/>
                    <a:pt x="53876" y="7320"/>
                  </a:cubicBezTo>
                  <a:cubicBezTo>
                    <a:pt x="53876" y="7262"/>
                    <a:pt x="53876" y="7222"/>
                    <a:pt x="53872" y="7222"/>
                  </a:cubicBezTo>
                  <a:cubicBezTo>
                    <a:pt x="53871" y="7222"/>
                    <a:pt x="53868" y="7230"/>
                    <a:pt x="53864" y="7248"/>
                  </a:cubicBezTo>
                  <a:cubicBezTo>
                    <a:pt x="53897" y="7054"/>
                    <a:pt x="53870" y="6996"/>
                    <a:pt x="53839" y="6996"/>
                  </a:cubicBezTo>
                  <a:cubicBezTo>
                    <a:pt x="53835" y="6996"/>
                    <a:pt x="53832" y="6997"/>
                    <a:pt x="53829" y="6998"/>
                  </a:cubicBezTo>
                  <a:cubicBezTo>
                    <a:pt x="53852" y="6962"/>
                    <a:pt x="53876" y="6927"/>
                    <a:pt x="53924" y="6867"/>
                  </a:cubicBezTo>
                  <a:lnTo>
                    <a:pt x="53924" y="6867"/>
                  </a:lnTo>
                  <a:cubicBezTo>
                    <a:pt x="53918" y="6875"/>
                    <a:pt x="53923" y="6878"/>
                    <a:pt x="53936" y="6878"/>
                  </a:cubicBezTo>
                  <a:cubicBezTo>
                    <a:pt x="54027" y="6878"/>
                    <a:pt x="54515" y="6718"/>
                    <a:pt x="54567" y="6677"/>
                  </a:cubicBezTo>
                  <a:cubicBezTo>
                    <a:pt x="54674" y="6617"/>
                    <a:pt x="54674" y="6331"/>
                    <a:pt x="54710" y="6296"/>
                  </a:cubicBezTo>
                  <a:lnTo>
                    <a:pt x="54710" y="6296"/>
                  </a:lnTo>
                  <a:cubicBezTo>
                    <a:pt x="54666" y="6322"/>
                    <a:pt x="54637" y="6334"/>
                    <a:pt x="54620" y="6334"/>
                  </a:cubicBezTo>
                  <a:cubicBezTo>
                    <a:pt x="54553" y="6334"/>
                    <a:pt x="54665" y="6159"/>
                    <a:pt x="54769" y="6046"/>
                  </a:cubicBezTo>
                  <a:cubicBezTo>
                    <a:pt x="54805" y="6046"/>
                    <a:pt x="54853" y="6058"/>
                    <a:pt x="54888" y="6058"/>
                  </a:cubicBezTo>
                  <a:cubicBezTo>
                    <a:pt x="54865" y="6105"/>
                    <a:pt x="54841" y="6153"/>
                    <a:pt x="54805" y="6236"/>
                  </a:cubicBezTo>
                  <a:cubicBezTo>
                    <a:pt x="54803" y="6238"/>
                    <a:pt x="54807" y="6239"/>
                    <a:pt x="54814" y="6239"/>
                  </a:cubicBezTo>
                  <a:cubicBezTo>
                    <a:pt x="54857" y="6239"/>
                    <a:pt x="55044" y="6211"/>
                    <a:pt x="55126" y="6200"/>
                  </a:cubicBezTo>
                  <a:cubicBezTo>
                    <a:pt x="55234" y="6177"/>
                    <a:pt x="55281" y="6058"/>
                    <a:pt x="55257" y="5962"/>
                  </a:cubicBezTo>
                  <a:cubicBezTo>
                    <a:pt x="55019" y="4819"/>
                    <a:pt x="53186" y="4212"/>
                    <a:pt x="52209" y="3926"/>
                  </a:cubicBezTo>
                  <a:cubicBezTo>
                    <a:pt x="50757" y="3498"/>
                    <a:pt x="49423" y="3069"/>
                    <a:pt x="48030" y="2486"/>
                  </a:cubicBezTo>
                  <a:cubicBezTo>
                    <a:pt x="44089" y="843"/>
                    <a:pt x="39589" y="200"/>
                    <a:pt x="35326" y="33"/>
                  </a:cubicBezTo>
                  <a:cubicBezTo>
                    <a:pt x="34723" y="11"/>
                    <a:pt x="34119" y="1"/>
                    <a:pt x="335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61"/>
            <p:cNvSpPr/>
            <p:nvPr/>
          </p:nvSpPr>
          <p:spPr>
            <a:xfrm>
              <a:off x="6788003" y="2039876"/>
              <a:ext cx="518" cy="270"/>
            </a:xfrm>
            <a:custGeom>
              <a:rect b="b" l="l" r="r" t="t"/>
              <a:pathLst>
                <a:path extrusionOk="0" h="13" w="25">
                  <a:moveTo>
                    <a:pt x="24" y="0"/>
                  </a:moveTo>
                  <a:cubicBezTo>
                    <a:pt x="12" y="0"/>
                    <a:pt x="12" y="0"/>
                    <a:pt x="0" y="12"/>
                  </a:cubicBezTo>
                  <a:cubicBezTo>
                    <a:pt x="12" y="12"/>
                    <a:pt x="12" y="0"/>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61"/>
            <p:cNvSpPr/>
            <p:nvPr/>
          </p:nvSpPr>
          <p:spPr>
            <a:xfrm>
              <a:off x="6270478" y="2061858"/>
              <a:ext cx="228" cy="664"/>
            </a:xfrm>
            <a:custGeom>
              <a:rect b="b" l="l" r="r" t="t"/>
              <a:pathLst>
                <a:path extrusionOk="0" h="32" w="11">
                  <a:moveTo>
                    <a:pt x="1" y="0"/>
                  </a:moveTo>
                  <a:cubicBezTo>
                    <a:pt x="6" y="22"/>
                    <a:pt x="9" y="32"/>
                    <a:pt x="10" y="32"/>
                  </a:cubicBezTo>
                  <a:cubicBezTo>
                    <a:pt x="10" y="32"/>
                    <a:pt x="7" y="19"/>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61"/>
            <p:cNvSpPr/>
            <p:nvPr/>
          </p:nvSpPr>
          <p:spPr>
            <a:xfrm>
              <a:off x="6673926" y="2195967"/>
              <a:ext cx="121501" cy="71358"/>
            </a:xfrm>
            <a:custGeom>
              <a:rect b="b" l="l" r="r" t="t"/>
              <a:pathLst>
                <a:path extrusionOk="0" h="3441" w="5859">
                  <a:moveTo>
                    <a:pt x="1519" y="1"/>
                  </a:moveTo>
                  <a:cubicBezTo>
                    <a:pt x="1477" y="1"/>
                    <a:pt x="1429" y="46"/>
                    <a:pt x="1394" y="46"/>
                  </a:cubicBezTo>
                  <a:lnTo>
                    <a:pt x="1382" y="46"/>
                  </a:lnTo>
                  <a:cubicBezTo>
                    <a:pt x="548" y="665"/>
                    <a:pt x="1" y="1987"/>
                    <a:pt x="906" y="2368"/>
                  </a:cubicBezTo>
                  <a:cubicBezTo>
                    <a:pt x="1035" y="2424"/>
                    <a:pt x="1197" y="2438"/>
                    <a:pt x="1361" y="2438"/>
                  </a:cubicBezTo>
                  <a:cubicBezTo>
                    <a:pt x="1514" y="2438"/>
                    <a:pt x="1668" y="2426"/>
                    <a:pt x="1799" y="2426"/>
                  </a:cubicBezTo>
                  <a:cubicBezTo>
                    <a:pt x="1824" y="2426"/>
                    <a:pt x="1847" y="2426"/>
                    <a:pt x="1870" y="2427"/>
                  </a:cubicBezTo>
                  <a:cubicBezTo>
                    <a:pt x="2573" y="2463"/>
                    <a:pt x="3013" y="2427"/>
                    <a:pt x="3573" y="2856"/>
                  </a:cubicBezTo>
                  <a:cubicBezTo>
                    <a:pt x="4028" y="3197"/>
                    <a:pt x="4755" y="3441"/>
                    <a:pt x="5338" y="3441"/>
                  </a:cubicBezTo>
                  <a:cubicBezTo>
                    <a:pt x="5365" y="3441"/>
                    <a:pt x="5392" y="3440"/>
                    <a:pt x="5418" y="3439"/>
                  </a:cubicBezTo>
                  <a:cubicBezTo>
                    <a:pt x="5692" y="3439"/>
                    <a:pt x="5823" y="3391"/>
                    <a:pt x="5835" y="3070"/>
                  </a:cubicBezTo>
                  <a:cubicBezTo>
                    <a:pt x="5859" y="2439"/>
                    <a:pt x="5311" y="2379"/>
                    <a:pt x="4894" y="2332"/>
                  </a:cubicBezTo>
                  <a:cubicBezTo>
                    <a:pt x="3977" y="2201"/>
                    <a:pt x="4227" y="1225"/>
                    <a:pt x="3501" y="808"/>
                  </a:cubicBezTo>
                  <a:cubicBezTo>
                    <a:pt x="3180" y="641"/>
                    <a:pt x="2834" y="689"/>
                    <a:pt x="2489" y="629"/>
                  </a:cubicBezTo>
                  <a:cubicBezTo>
                    <a:pt x="1977" y="534"/>
                    <a:pt x="1870" y="355"/>
                    <a:pt x="1560" y="22"/>
                  </a:cubicBezTo>
                  <a:cubicBezTo>
                    <a:pt x="1548" y="6"/>
                    <a:pt x="1534" y="1"/>
                    <a:pt x="15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61"/>
            <p:cNvSpPr/>
            <p:nvPr/>
          </p:nvSpPr>
          <p:spPr>
            <a:xfrm>
              <a:off x="6094686" y="3117563"/>
              <a:ext cx="47924" cy="45125"/>
            </a:xfrm>
            <a:custGeom>
              <a:rect b="b" l="l" r="r" t="t"/>
              <a:pathLst>
                <a:path extrusionOk="0" h="2176" w="2311">
                  <a:moveTo>
                    <a:pt x="655" y="0"/>
                  </a:moveTo>
                  <a:cubicBezTo>
                    <a:pt x="455" y="0"/>
                    <a:pt x="267" y="54"/>
                    <a:pt x="120" y="194"/>
                  </a:cubicBezTo>
                  <a:cubicBezTo>
                    <a:pt x="84" y="206"/>
                    <a:pt x="60" y="229"/>
                    <a:pt x="36" y="277"/>
                  </a:cubicBezTo>
                  <a:cubicBezTo>
                    <a:pt x="13" y="313"/>
                    <a:pt x="1" y="360"/>
                    <a:pt x="1" y="396"/>
                  </a:cubicBezTo>
                  <a:cubicBezTo>
                    <a:pt x="1" y="503"/>
                    <a:pt x="36" y="610"/>
                    <a:pt x="60" y="718"/>
                  </a:cubicBezTo>
                  <a:cubicBezTo>
                    <a:pt x="132" y="1051"/>
                    <a:pt x="215" y="1396"/>
                    <a:pt x="346" y="1706"/>
                  </a:cubicBezTo>
                  <a:cubicBezTo>
                    <a:pt x="445" y="1936"/>
                    <a:pt x="593" y="2176"/>
                    <a:pt x="858" y="2176"/>
                  </a:cubicBezTo>
                  <a:cubicBezTo>
                    <a:pt x="881" y="2176"/>
                    <a:pt x="905" y="2174"/>
                    <a:pt x="929" y="2170"/>
                  </a:cubicBezTo>
                  <a:cubicBezTo>
                    <a:pt x="1191" y="2122"/>
                    <a:pt x="1418" y="1872"/>
                    <a:pt x="1560" y="1658"/>
                  </a:cubicBezTo>
                  <a:cubicBezTo>
                    <a:pt x="1703" y="1444"/>
                    <a:pt x="1715" y="1360"/>
                    <a:pt x="1989" y="1230"/>
                  </a:cubicBezTo>
                  <a:cubicBezTo>
                    <a:pt x="2096" y="1170"/>
                    <a:pt x="2191" y="1134"/>
                    <a:pt x="2227" y="1003"/>
                  </a:cubicBezTo>
                  <a:cubicBezTo>
                    <a:pt x="2311" y="729"/>
                    <a:pt x="1965" y="527"/>
                    <a:pt x="1787" y="396"/>
                  </a:cubicBezTo>
                  <a:cubicBezTo>
                    <a:pt x="1501" y="214"/>
                    <a:pt x="1053" y="0"/>
                    <a:pt x="6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61"/>
            <p:cNvSpPr/>
            <p:nvPr/>
          </p:nvSpPr>
          <p:spPr>
            <a:xfrm>
              <a:off x="7146264" y="2292251"/>
              <a:ext cx="266933" cy="689688"/>
            </a:xfrm>
            <a:custGeom>
              <a:rect b="b" l="l" r="r" t="t"/>
              <a:pathLst>
                <a:path extrusionOk="0" h="33258" w="12872">
                  <a:moveTo>
                    <a:pt x="10156" y="25264"/>
                  </a:moveTo>
                  <a:lnTo>
                    <a:pt x="10156" y="25264"/>
                  </a:lnTo>
                  <a:cubicBezTo>
                    <a:pt x="10192" y="25407"/>
                    <a:pt x="10240" y="25561"/>
                    <a:pt x="10287" y="25752"/>
                  </a:cubicBezTo>
                  <a:cubicBezTo>
                    <a:pt x="10371" y="26109"/>
                    <a:pt x="10430" y="26395"/>
                    <a:pt x="10478" y="26657"/>
                  </a:cubicBezTo>
                  <a:cubicBezTo>
                    <a:pt x="10371" y="26192"/>
                    <a:pt x="10264" y="25728"/>
                    <a:pt x="10156" y="25264"/>
                  </a:cubicBezTo>
                  <a:close/>
                  <a:moveTo>
                    <a:pt x="209" y="1"/>
                  </a:moveTo>
                  <a:cubicBezTo>
                    <a:pt x="154" y="1"/>
                    <a:pt x="105" y="33"/>
                    <a:pt x="72" y="82"/>
                  </a:cubicBezTo>
                  <a:cubicBezTo>
                    <a:pt x="24" y="118"/>
                    <a:pt x="0" y="177"/>
                    <a:pt x="24" y="249"/>
                  </a:cubicBezTo>
                  <a:cubicBezTo>
                    <a:pt x="774" y="4071"/>
                    <a:pt x="4227" y="6333"/>
                    <a:pt x="5668" y="9917"/>
                  </a:cubicBezTo>
                  <a:cubicBezTo>
                    <a:pt x="6906" y="13012"/>
                    <a:pt x="7478" y="16394"/>
                    <a:pt x="8430" y="19572"/>
                  </a:cubicBezTo>
                  <a:cubicBezTo>
                    <a:pt x="9371" y="22740"/>
                    <a:pt x="10014" y="25919"/>
                    <a:pt x="10609" y="29145"/>
                  </a:cubicBezTo>
                  <a:cubicBezTo>
                    <a:pt x="10760" y="30006"/>
                    <a:pt x="11219" y="33258"/>
                    <a:pt x="12586" y="33258"/>
                  </a:cubicBezTo>
                  <a:cubicBezTo>
                    <a:pt x="12617" y="33258"/>
                    <a:pt x="12648" y="33256"/>
                    <a:pt x="12681" y="33253"/>
                  </a:cubicBezTo>
                  <a:cubicBezTo>
                    <a:pt x="12788" y="33241"/>
                    <a:pt x="12871" y="33181"/>
                    <a:pt x="12871" y="33062"/>
                  </a:cubicBezTo>
                  <a:cubicBezTo>
                    <a:pt x="12538" y="20918"/>
                    <a:pt x="8180" y="9405"/>
                    <a:pt x="370" y="94"/>
                  </a:cubicBezTo>
                  <a:cubicBezTo>
                    <a:pt x="346" y="58"/>
                    <a:pt x="322" y="34"/>
                    <a:pt x="286" y="22"/>
                  </a:cubicBezTo>
                  <a:cubicBezTo>
                    <a:pt x="260" y="8"/>
                    <a:pt x="234" y="1"/>
                    <a:pt x="2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61"/>
            <p:cNvSpPr/>
            <p:nvPr/>
          </p:nvSpPr>
          <p:spPr>
            <a:xfrm>
              <a:off x="6822075" y="2052961"/>
              <a:ext cx="80026" cy="51864"/>
            </a:xfrm>
            <a:custGeom>
              <a:rect b="b" l="l" r="r" t="t"/>
              <a:pathLst>
                <a:path extrusionOk="0" h="2501" w="3859">
                  <a:moveTo>
                    <a:pt x="1896" y="5"/>
                  </a:moveTo>
                  <a:cubicBezTo>
                    <a:pt x="1878" y="5"/>
                    <a:pt x="1861" y="7"/>
                    <a:pt x="1846" y="12"/>
                  </a:cubicBezTo>
                  <a:lnTo>
                    <a:pt x="1834" y="12"/>
                  </a:lnTo>
                  <a:cubicBezTo>
                    <a:pt x="1620" y="48"/>
                    <a:pt x="1" y="1"/>
                    <a:pt x="310" y="620"/>
                  </a:cubicBezTo>
                  <a:cubicBezTo>
                    <a:pt x="441" y="858"/>
                    <a:pt x="917" y="989"/>
                    <a:pt x="1132" y="1132"/>
                  </a:cubicBezTo>
                  <a:cubicBezTo>
                    <a:pt x="1608" y="1441"/>
                    <a:pt x="1929" y="1917"/>
                    <a:pt x="2394" y="2227"/>
                  </a:cubicBezTo>
                  <a:cubicBezTo>
                    <a:pt x="2624" y="2370"/>
                    <a:pt x="2919" y="2500"/>
                    <a:pt x="3175" y="2500"/>
                  </a:cubicBezTo>
                  <a:cubicBezTo>
                    <a:pt x="3410" y="2500"/>
                    <a:pt x="3612" y="2391"/>
                    <a:pt x="3703" y="2084"/>
                  </a:cubicBezTo>
                  <a:cubicBezTo>
                    <a:pt x="3787" y="1798"/>
                    <a:pt x="3858" y="1298"/>
                    <a:pt x="3691" y="1048"/>
                  </a:cubicBezTo>
                  <a:cubicBezTo>
                    <a:pt x="3560" y="858"/>
                    <a:pt x="3120" y="703"/>
                    <a:pt x="2929" y="584"/>
                  </a:cubicBezTo>
                  <a:cubicBezTo>
                    <a:pt x="2608" y="393"/>
                    <a:pt x="2298" y="215"/>
                    <a:pt x="1977" y="24"/>
                  </a:cubicBezTo>
                  <a:cubicBezTo>
                    <a:pt x="1949" y="10"/>
                    <a:pt x="1921" y="5"/>
                    <a:pt x="1896" y="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61"/>
            <p:cNvSpPr/>
            <p:nvPr/>
          </p:nvSpPr>
          <p:spPr>
            <a:xfrm>
              <a:off x="6142092" y="4012033"/>
              <a:ext cx="487912" cy="75858"/>
            </a:xfrm>
            <a:custGeom>
              <a:rect b="b" l="l" r="r" t="t"/>
              <a:pathLst>
                <a:path extrusionOk="0" h="3658" w="23528">
                  <a:moveTo>
                    <a:pt x="22412" y="0"/>
                  </a:moveTo>
                  <a:cubicBezTo>
                    <a:pt x="21555" y="0"/>
                    <a:pt x="20563" y="308"/>
                    <a:pt x="19932" y="483"/>
                  </a:cubicBezTo>
                  <a:cubicBezTo>
                    <a:pt x="18408" y="1042"/>
                    <a:pt x="16919" y="1733"/>
                    <a:pt x="15407" y="2316"/>
                  </a:cubicBezTo>
                  <a:cubicBezTo>
                    <a:pt x="14586" y="2638"/>
                    <a:pt x="13550" y="2840"/>
                    <a:pt x="12502" y="2995"/>
                  </a:cubicBezTo>
                  <a:cubicBezTo>
                    <a:pt x="12312" y="3007"/>
                    <a:pt x="12121" y="3031"/>
                    <a:pt x="11895" y="3066"/>
                  </a:cubicBezTo>
                  <a:lnTo>
                    <a:pt x="11883" y="3066"/>
                  </a:lnTo>
                  <a:cubicBezTo>
                    <a:pt x="11193" y="3150"/>
                    <a:pt x="10526" y="3209"/>
                    <a:pt x="9931" y="3245"/>
                  </a:cubicBezTo>
                  <a:cubicBezTo>
                    <a:pt x="9883" y="3257"/>
                    <a:pt x="9847" y="3269"/>
                    <a:pt x="9811" y="3304"/>
                  </a:cubicBezTo>
                  <a:cubicBezTo>
                    <a:pt x="9788" y="3269"/>
                    <a:pt x="9752" y="3257"/>
                    <a:pt x="9692" y="3245"/>
                  </a:cubicBezTo>
                  <a:cubicBezTo>
                    <a:pt x="6736" y="3132"/>
                    <a:pt x="3727" y="2549"/>
                    <a:pt x="765" y="2549"/>
                  </a:cubicBezTo>
                  <a:cubicBezTo>
                    <a:pt x="601" y="2549"/>
                    <a:pt x="438" y="2551"/>
                    <a:pt x="275" y="2554"/>
                  </a:cubicBezTo>
                  <a:cubicBezTo>
                    <a:pt x="72" y="2566"/>
                    <a:pt x="1" y="2900"/>
                    <a:pt x="227" y="2935"/>
                  </a:cubicBezTo>
                  <a:cubicBezTo>
                    <a:pt x="429" y="2959"/>
                    <a:pt x="632" y="2983"/>
                    <a:pt x="834" y="3019"/>
                  </a:cubicBezTo>
                  <a:cubicBezTo>
                    <a:pt x="965" y="3054"/>
                    <a:pt x="1168" y="3078"/>
                    <a:pt x="1394" y="3090"/>
                  </a:cubicBezTo>
                  <a:cubicBezTo>
                    <a:pt x="3858" y="3435"/>
                    <a:pt x="6347" y="3626"/>
                    <a:pt x="8847" y="3638"/>
                  </a:cubicBezTo>
                  <a:cubicBezTo>
                    <a:pt x="9133" y="3638"/>
                    <a:pt x="9407" y="3638"/>
                    <a:pt x="9692" y="3626"/>
                  </a:cubicBezTo>
                  <a:cubicBezTo>
                    <a:pt x="9740" y="3626"/>
                    <a:pt x="9788" y="3614"/>
                    <a:pt x="9811" y="3590"/>
                  </a:cubicBezTo>
                  <a:cubicBezTo>
                    <a:pt x="9847" y="3614"/>
                    <a:pt x="9883" y="3626"/>
                    <a:pt x="9931" y="3626"/>
                  </a:cubicBezTo>
                  <a:cubicBezTo>
                    <a:pt x="10145" y="3626"/>
                    <a:pt x="10359" y="3614"/>
                    <a:pt x="10573" y="3614"/>
                  </a:cubicBezTo>
                  <a:cubicBezTo>
                    <a:pt x="10683" y="3644"/>
                    <a:pt x="10812" y="3657"/>
                    <a:pt x="10955" y="3657"/>
                  </a:cubicBezTo>
                  <a:cubicBezTo>
                    <a:pt x="11153" y="3657"/>
                    <a:pt x="11379" y="3632"/>
                    <a:pt x="11621" y="3590"/>
                  </a:cubicBezTo>
                  <a:cubicBezTo>
                    <a:pt x="13764" y="3543"/>
                    <a:pt x="16110" y="3447"/>
                    <a:pt x="17967" y="2709"/>
                  </a:cubicBezTo>
                  <a:cubicBezTo>
                    <a:pt x="19444" y="2114"/>
                    <a:pt x="20884" y="1447"/>
                    <a:pt x="22408" y="923"/>
                  </a:cubicBezTo>
                  <a:cubicBezTo>
                    <a:pt x="22742" y="804"/>
                    <a:pt x="23182" y="768"/>
                    <a:pt x="23444" y="506"/>
                  </a:cubicBezTo>
                  <a:cubicBezTo>
                    <a:pt x="23527" y="423"/>
                    <a:pt x="23516" y="268"/>
                    <a:pt x="23408" y="209"/>
                  </a:cubicBezTo>
                  <a:cubicBezTo>
                    <a:pt x="23128" y="58"/>
                    <a:pt x="22782" y="0"/>
                    <a:pt x="224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61"/>
            <p:cNvSpPr/>
            <p:nvPr/>
          </p:nvSpPr>
          <p:spPr>
            <a:xfrm>
              <a:off x="5358671" y="2361598"/>
              <a:ext cx="2062427" cy="1726127"/>
            </a:xfrm>
            <a:custGeom>
              <a:rect b="b" l="l" r="r" t="t"/>
              <a:pathLst>
                <a:path extrusionOk="0" h="83237" w="99454">
                  <a:moveTo>
                    <a:pt x="89619" y="0"/>
                  </a:moveTo>
                  <a:cubicBezTo>
                    <a:pt x="80891" y="32445"/>
                    <a:pt x="51257" y="56341"/>
                    <a:pt x="16050" y="56341"/>
                  </a:cubicBezTo>
                  <a:cubicBezTo>
                    <a:pt x="10537" y="56341"/>
                    <a:pt x="5179" y="55745"/>
                    <a:pt x="0" y="54638"/>
                  </a:cubicBezTo>
                  <a:lnTo>
                    <a:pt x="0" y="54638"/>
                  </a:lnTo>
                  <a:cubicBezTo>
                    <a:pt x="8727" y="71616"/>
                    <a:pt x="26420" y="83237"/>
                    <a:pt x="46827" y="83237"/>
                  </a:cubicBezTo>
                  <a:cubicBezTo>
                    <a:pt x="75891" y="83237"/>
                    <a:pt x="99453" y="59686"/>
                    <a:pt x="99453" y="30623"/>
                  </a:cubicBezTo>
                  <a:cubicBezTo>
                    <a:pt x="99453" y="19193"/>
                    <a:pt x="95810" y="8620"/>
                    <a:pt x="89619" y="0"/>
                  </a:cubicBezTo>
                  <a:close/>
                </a:path>
              </a:pathLst>
            </a:custGeom>
            <a:solidFill>
              <a:schemeClr val="dk1">
                <a:alpha val="348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7" name="Google Shape;1017;p61"/>
          <p:cNvSpPr/>
          <p:nvPr/>
        </p:nvSpPr>
        <p:spPr>
          <a:xfrm flipH="1">
            <a:off x="1779186"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61"/>
          <p:cNvSpPr/>
          <p:nvPr/>
        </p:nvSpPr>
        <p:spPr>
          <a:xfrm flipH="1">
            <a:off x="1954932"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61"/>
          <p:cNvSpPr/>
          <p:nvPr/>
        </p:nvSpPr>
        <p:spPr>
          <a:xfrm flipH="1">
            <a:off x="1608664" y="2454243"/>
            <a:ext cx="99920"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95"/>
                                        </p:tgtEl>
                                        <p:attrNameLst>
                                          <p:attrName>style.visibility</p:attrName>
                                        </p:attrNameLst>
                                      </p:cBhvr>
                                      <p:to>
                                        <p:strVal val="visible"/>
                                      </p:to>
                                    </p:set>
                                    <p:animEffect filter="fade" transition="in">
                                      <p:cBhvr>
                                        <p:cTn dur="1500"/>
                                        <p:tgtEl>
                                          <p:spTgt spid="995"/>
                                        </p:tgtEl>
                                      </p:cBhvr>
                                    </p:animEffect>
                                  </p:childTnLst>
                                </p:cTn>
                              </p:par>
                              <p:par>
                                <p:cTn fill="hold" nodeType="withEffect" presetClass="entr" presetID="10" presetSubtype="0">
                                  <p:stCondLst>
                                    <p:cond delay="0"/>
                                  </p:stCondLst>
                                  <p:childTnLst>
                                    <p:set>
                                      <p:cBhvr>
                                        <p:cTn dur="1" fill="hold">
                                          <p:stCondLst>
                                            <p:cond delay="0"/>
                                          </p:stCondLst>
                                        </p:cTn>
                                        <p:tgtEl>
                                          <p:spTgt spid="996"/>
                                        </p:tgtEl>
                                        <p:attrNameLst>
                                          <p:attrName>style.visibility</p:attrName>
                                        </p:attrNameLst>
                                      </p:cBhvr>
                                      <p:to>
                                        <p:strVal val="visible"/>
                                      </p:to>
                                    </p:set>
                                    <p:animEffect filter="fade" transition="in">
                                      <p:cBhvr>
                                        <p:cTn dur="1500"/>
                                        <p:tgtEl>
                                          <p:spTgt spid="996"/>
                                        </p:tgtEl>
                                      </p:cBhvr>
                                    </p:animEffect>
                                  </p:childTnLst>
                                </p:cTn>
                              </p:par>
                              <p:par>
                                <p:cTn fill="hold" nodeType="withEffect" presetClass="entr" presetID="10" presetSubtype="0">
                                  <p:stCondLst>
                                    <p:cond delay="0"/>
                                  </p:stCondLst>
                                  <p:childTnLst>
                                    <p:set>
                                      <p:cBhvr>
                                        <p:cTn dur="1" fill="hold">
                                          <p:stCondLst>
                                            <p:cond delay="0"/>
                                          </p:stCondLst>
                                        </p:cTn>
                                        <p:tgtEl>
                                          <p:spTgt spid="997"/>
                                        </p:tgtEl>
                                        <p:attrNameLst>
                                          <p:attrName>style.visibility</p:attrName>
                                        </p:attrNameLst>
                                      </p:cBhvr>
                                      <p:to>
                                        <p:strVal val="visible"/>
                                      </p:to>
                                    </p:set>
                                    <p:animEffect filter="fade" transition="in">
                                      <p:cBhvr>
                                        <p:cTn dur="1500"/>
                                        <p:tgtEl>
                                          <p:spTgt spid="997"/>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1019"/>
                                        </p:tgtEl>
                                        <p:attrNameLst>
                                          <p:attrName>style.visibility</p:attrName>
                                        </p:attrNameLst>
                                      </p:cBhvr>
                                      <p:to>
                                        <p:strVal val="visible"/>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1017"/>
                                        </p:tgtEl>
                                        <p:attrNameLst>
                                          <p:attrName>style.visibility</p:attrName>
                                        </p:attrNameLst>
                                      </p:cBhvr>
                                      <p:to>
                                        <p:strVal val="visible"/>
                                      </p:to>
                                    </p:set>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1018"/>
                                        </p:tgtEl>
                                        <p:attrNameLst>
                                          <p:attrName>style.visibility</p:attrName>
                                        </p:attrNameLst>
                                      </p:cBhvr>
                                      <p:to>
                                        <p:strVal val="visible"/>
                                      </p:to>
                                    </p:se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98"/>
                                        </p:tgtEl>
                                        <p:attrNameLst>
                                          <p:attrName>style.visibility</p:attrName>
                                        </p:attrNameLst>
                                      </p:cBhvr>
                                      <p:to>
                                        <p:strVal val="visible"/>
                                      </p:to>
                                    </p:set>
                                    <p:animEffect filter="fade" transition="in">
                                      <p:cBhvr>
                                        <p:cTn dur="1"/>
                                        <p:tgtEl>
                                          <p:spTgt spid="998"/>
                                        </p:tgtEl>
                                      </p:cBhvr>
                                    </p:animEffect>
                                  </p:childTnLst>
                                </p:cTn>
                              </p:par>
                            </p:childTnLst>
                          </p:cTn>
                        </p:par>
                        <p:par>
                          <p:cTn fill="hold">
                            <p:stCondLst>
                              <p:cond delay="3000"/>
                            </p:stCondLst>
                            <p:childTnLst>
                              <p:par>
                                <p:cTn fill="hold" nodeType="afterEffect" presetClass="emph" presetID="8" presetSubtype="0">
                                  <p:stCondLst>
                                    <p:cond delay="0"/>
                                  </p:stCondLst>
                                  <p:childTnLst>
                                    <p:animRot by="-21600000">
                                      <p:cBhvr>
                                        <p:cTn dur="1500" fill="hold"/>
                                        <p:tgtEl>
                                          <p:spTgt spid="99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23" name="Shape 1023"/>
        <p:cNvGrpSpPr/>
        <p:nvPr/>
      </p:nvGrpSpPr>
      <p:grpSpPr>
        <a:xfrm>
          <a:off x="0" y="0"/>
          <a:ext cx="0" cy="0"/>
          <a:chOff x="0" y="0"/>
          <a:chExt cx="0" cy="0"/>
        </a:xfrm>
      </p:grpSpPr>
      <p:sp>
        <p:nvSpPr>
          <p:cNvPr id="1024" name="Google Shape;1024;p62"/>
          <p:cNvSpPr txBox="1"/>
          <p:nvPr>
            <p:ph type="title"/>
          </p:nvPr>
        </p:nvSpPr>
        <p:spPr>
          <a:xfrm>
            <a:off x="0" y="2656725"/>
            <a:ext cx="8831100" cy="163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Paper # 1: Internet of Things Mobile - Air Pollution Monitoring System (IoT-Mobair)</a:t>
            </a:r>
            <a:endParaRPr/>
          </a:p>
        </p:txBody>
      </p:sp>
      <p:sp>
        <p:nvSpPr>
          <p:cNvPr id="1025" name="Google Shape;1025;p62"/>
          <p:cNvSpPr/>
          <p:nvPr/>
        </p:nvSpPr>
        <p:spPr>
          <a:xfrm flipH="1">
            <a:off x="1779186"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62"/>
          <p:cNvSpPr/>
          <p:nvPr/>
        </p:nvSpPr>
        <p:spPr>
          <a:xfrm flipH="1">
            <a:off x="1954932"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62"/>
          <p:cNvSpPr/>
          <p:nvPr/>
        </p:nvSpPr>
        <p:spPr>
          <a:xfrm flipH="1">
            <a:off x="1608664" y="2454243"/>
            <a:ext cx="99920"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1500"/>
                                        <p:tgtEl>
                                          <p:spTgt spid="1024"/>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1027"/>
                                        </p:tgtEl>
                                        <p:attrNameLst>
                                          <p:attrName>style.visibility</p:attrName>
                                        </p:attrNameLst>
                                      </p:cBhvr>
                                      <p:to>
                                        <p:strVal val="visible"/>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1025"/>
                                        </p:tgtEl>
                                        <p:attrNameLst>
                                          <p:attrName>style.visibility</p:attrName>
                                        </p:attrNameLst>
                                      </p:cBhvr>
                                      <p:to>
                                        <p:strVal val="visible"/>
                                      </p:to>
                                    </p:set>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31" name="Shape 1031"/>
        <p:cNvGrpSpPr/>
        <p:nvPr/>
      </p:nvGrpSpPr>
      <p:grpSpPr>
        <a:xfrm>
          <a:off x="0" y="0"/>
          <a:ext cx="0" cy="0"/>
          <a:chOff x="0" y="0"/>
          <a:chExt cx="0" cy="0"/>
        </a:xfrm>
      </p:grpSpPr>
      <p:sp>
        <p:nvSpPr>
          <p:cNvPr id="1032" name="Google Shape;1032;p63"/>
          <p:cNvSpPr txBox="1"/>
          <p:nvPr>
            <p:ph type="title"/>
          </p:nvPr>
        </p:nvSpPr>
        <p:spPr>
          <a:xfrm>
            <a:off x="253875" y="580125"/>
            <a:ext cx="4102500" cy="77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Sensors Used</a:t>
            </a:r>
            <a:endParaRPr/>
          </a:p>
        </p:txBody>
      </p:sp>
      <p:pic>
        <p:nvPicPr>
          <p:cNvPr id="1033" name="Google Shape;1033;p63"/>
          <p:cNvPicPr preferRelativeResize="0"/>
          <p:nvPr/>
        </p:nvPicPr>
        <p:blipFill>
          <a:blip r:embed="rId3">
            <a:alphaModFix/>
          </a:blip>
          <a:stretch>
            <a:fillRect/>
          </a:stretch>
        </p:blipFill>
        <p:spPr>
          <a:xfrm>
            <a:off x="837298" y="1045375"/>
            <a:ext cx="3322149" cy="3613450"/>
          </a:xfrm>
          <a:prstGeom prst="rect">
            <a:avLst/>
          </a:prstGeom>
          <a:noFill/>
          <a:ln>
            <a:noFill/>
          </a:ln>
        </p:spPr>
      </p:pic>
      <p:pic>
        <p:nvPicPr>
          <p:cNvPr id="1034" name="Google Shape;1034;p63"/>
          <p:cNvPicPr preferRelativeResize="0"/>
          <p:nvPr/>
        </p:nvPicPr>
        <p:blipFill>
          <a:blip r:embed="rId4">
            <a:alphaModFix/>
          </a:blip>
          <a:stretch>
            <a:fillRect/>
          </a:stretch>
        </p:blipFill>
        <p:spPr>
          <a:xfrm>
            <a:off x="2555050" y="4658825"/>
            <a:ext cx="2409825" cy="590550"/>
          </a:xfrm>
          <a:prstGeom prst="rect">
            <a:avLst/>
          </a:prstGeom>
          <a:noFill/>
          <a:ln>
            <a:noFill/>
          </a:ln>
        </p:spPr>
      </p:pic>
      <p:sp>
        <p:nvSpPr>
          <p:cNvPr id="1035" name="Google Shape;1035;p63"/>
          <p:cNvSpPr txBox="1"/>
          <p:nvPr>
            <p:ph type="title"/>
          </p:nvPr>
        </p:nvSpPr>
        <p:spPr>
          <a:xfrm>
            <a:off x="4579550" y="732525"/>
            <a:ext cx="4102500" cy="77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System Overview</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1036" name="Google Shape;1036;p63"/>
          <p:cNvPicPr preferRelativeResize="0"/>
          <p:nvPr/>
        </p:nvPicPr>
        <p:blipFill>
          <a:blip r:embed="rId5">
            <a:alphaModFix/>
          </a:blip>
          <a:stretch>
            <a:fillRect/>
          </a:stretch>
        </p:blipFill>
        <p:spPr>
          <a:xfrm>
            <a:off x="4697272" y="1252325"/>
            <a:ext cx="4140947" cy="2842100"/>
          </a:xfrm>
          <a:prstGeom prst="rect">
            <a:avLst/>
          </a:prstGeom>
          <a:noFill/>
          <a:ln>
            <a:noFill/>
          </a:ln>
        </p:spPr>
      </p:pic>
      <p:pic>
        <p:nvPicPr>
          <p:cNvPr id="1037" name="Google Shape;1037;p63"/>
          <p:cNvPicPr preferRelativeResize="0"/>
          <p:nvPr/>
        </p:nvPicPr>
        <p:blipFill>
          <a:blip r:embed="rId6">
            <a:alphaModFix/>
          </a:blip>
          <a:stretch>
            <a:fillRect/>
          </a:stretch>
        </p:blipFill>
        <p:spPr>
          <a:xfrm>
            <a:off x="6964675" y="4339850"/>
            <a:ext cx="2409825" cy="590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41" name="Shape 1041"/>
        <p:cNvGrpSpPr/>
        <p:nvPr/>
      </p:nvGrpSpPr>
      <p:grpSpPr>
        <a:xfrm>
          <a:off x="0" y="0"/>
          <a:ext cx="0" cy="0"/>
          <a:chOff x="0" y="0"/>
          <a:chExt cx="0" cy="0"/>
        </a:xfrm>
      </p:grpSpPr>
      <p:pic>
        <p:nvPicPr>
          <p:cNvPr id="1042" name="Google Shape;1042;p64"/>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46" name="Shape 1046"/>
        <p:cNvGrpSpPr/>
        <p:nvPr/>
      </p:nvGrpSpPr>
      <p:grpSpPr>
        <a:xfrm>
          <a:off x="0" y="0"/>
          <a:ext cx="0" cy="0"/>
          <a:chOff x="0" y="0"/>
          <a:chExt cx="0" cy="0"/>
        </a:xfrm>
      </p:grpSpPr>
      <p:pic>
        <p:nvPicPr>
          <p:cNvPr id="1047" name="Google Shape;1047;p65"/>
          <p:cNvPicPr preferRelativeResize="0"/>
          <p:nvPr/>
        </p:nvPicPr>
        <p:blipFill>
          <a:blip r:embed="rId3">
            <a:alphaModFix/>
          </a:blip>
          <a:stretch>
            <a:fillRect/>
          </a:stretch>
        </p:blipFill>
        <p:spPr>
          <a:xfrm>
            <a:off x="332250" y="209800"/>
            <a:ext cx="4279624" cy="4151026"/>
          </a:xfrm>
          <a:prstGeom prst="rect">
            <a:avLst/>
          </a:prstGeom>
          <a:noFill/>
          <a:ln>
            <a:noFill/>
          </a:ln>
        </p:spPr>
      </p:pic>
      <p:sp>
        <p:nvSpPr>
          <p:cNvPr id="1048" name="Google Shape;1048;p65"/>
          <p:cNvSpPr txBox="1"/>
          <p:nvPr>
            <p:ph type="title"/>
          </p:nvPr>
        </p:nvSpPr>
        <p:spPr>
          <a:xfrm>
            <a:off x="4740300" y="924175"/>
            <a:ext cx="4279500" cy="243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To ensure the sensors are working as expected the authors created an algorithm for a CO sensor in the Arduino sketch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049" name="Google Shape;1049;p65"/>
          <p:cNvSpPr txBox="1"/>
          <p:nvPr/>
        </p:nvSpPr>
        <p:spPr>
          <a:xfrm>
            <a:off x="856199" y="4578381"/>
            <a:ext cx="8287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latin typeface="Calibri"/>
                <a:ea typeface="Calibri"/>
                <a:cs typeface="Calibri"/>
                <a:sym typeface="Calibri"/>
              </a:rPr>
              <a:t>I</a:t>
            </a:r>
            <a:r>
              <a:rPr lang="en" sz="1800">
                <a:solidFill>
                  <a:srgbClr val="000000"/>
                </a:solidFill>
                <a:latin typeface="Calibri"/>
                <a:ea typeface="Calibri"/>
                <a:cs typeface="Calibri"/>
                <a:sym typeface="Calibri"/>
              </a:rPr>
              <a:t>nternet of Things Mobile - Air Pollution Monitoring System (IoT-Mobair) [</a:t>
            </a:r>
            <a:r>
              <a:rPr lang="en" sz="1800">
                <a:latin typeface="Calibri"/>
                <a:ea typeface="Calibri"/>
                <a:cs typeface="Calibri"/>
                <a:sym typeface="Calibri"/>
              </a:rPr>
              <a:t>3</a:t>
            </a:r>
            <a:r>
              <a:rPr lang="en" sz="1800">
                <a:solidFill>
                  <a:srgbClr val="000000"/>
                </a:solidFill>
                <a:latin typeface="Calibri"/>
                <a:ea typeface="Calibri"/>
                <a:cs typeface="Calibri"/>
                <a:sym typeface="Calibri"/>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53" name="Shape 1053"/>
        <p:cNvGrpSpPr/>
        <p:nvPr/>
      </p:nvGrpSpPr>
      <p:grpSpPr>
        <a:xfrm>
          <a:off x="0" y="0"/>
          <a:ext cx="0" cy="0"/>
          <a:chOff x="0" y="0"/>
          <a:chExt cx="0" cy="0"/>
        </a:xfrm>
      </p:grpSpPr>
      <p:sp>
        <p:nvSpPr>
          <p:cNvPr id="1054" name="Google Shape;1054;p66"/>
          <p:cNvSpPr txBox="1"/>
          <p:nvPr>
            <p:ph type="title"/>
          </p:nvPr>
        </p:nvSpPr>
        <p:spPr>
          <a:xfrm>
            <a:off x="4474500" y="554400"/>
            <a:ext cx="39522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t>Long Short-Term Memory Model (LSTM)</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descr="A screenshot of a map&#10;&#10;Description automatically generated" id="1055" name="Google Shape;1055;p66"/>
          <p:cNvPicPr preferRelativeResize="0"/>
          <p:nvPr/>
        </p:nvPicPr>
        <p:blipFill rotWithShape="1">
          <a:blip r:embed="rId3">
            <a:alphaModFix/>
          </a:blip>
          <a:srcRect b="0" l="409" r="8482" t="0"/>
          <a:stretch/>
        </p:blipFill>
        <p:spPr>
          <a:xfrm>
            <a:off x="191644" y="112439"/>
            <a:ext cx="3707913" cy="4918599"/>
          </a:xfrm>
          <a:prstGeom prst="rect">
            <a:avLst/>
          </a:prstGeom>
          <a:noFill/>
          <a:ln>
            <a:noFill/>
          </a:ln>
        </p:spPr>
      </p:pic>
      <p:sp>
        <p:nvSpPr>
          <p:cNvPr id="1056" name="Google Shape;1056;p66"/>
          <p:cNvSpPr txBox="1"/>
          <p:nvPr/>
        </p:nvSpPr>
        <p:spPr>
          <a:xfrm>
            <a:off x="8063700" y="456935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alibri"/>
                <a:ea typeface="Calibri"/>
                <a:cs typeface="Calibri"/>
                <a:sym typeface="Calibri"/>
              </a:rPr>
              <a:t>[1, Fig.6]</a:t>
            </a:r>
            <a:endParaRPr/>
          </a:p>
        </p:txBody>
      </p:sp>
      <p:sp>
        <p:nvSpPr>
          <p:cNvPr id="1057" name="Google Shape;1057;p66"/>
          <p:cNvSpPr txBox="1"/>
          <p:nvPr>
            <p:ph idx="1" type="body"/>
          </p:nvPr>
        </p:nvSpPr>
        <p:spPr>
          <a:xfrm>
            <a:off x="4032750" y="1343963"/>
            <a:ext cx="4835700" cy="2852700"/>
          </a:xfrm>
          <a:prstGeom prst="rect">
            <a:avLst/>
          </a:prstGeom>
        </p:spPr>
        <p:txBody>
          <a:bodyPr anchorCtr="0" anchor="t" bIns="91425" lIns="90000" spcFirstLastPara="1" rIns="90000" wrap="square" tIns="91425">
            <a:noAutofit/>
          </a:bodyPr>
          <a:lstStyle/>
          <a:p>
            <a:pPr indent="-317500" lvl="0" marL="457200" rtl="0" algn="l">
              <a:spcBef>
                <a:spcPts val="0"/>
              </a:spcBef>
              <a:spcAft>
                <a:spcPts val="0"/>
              </a:spcAft>
              <a:buSzPts val="1400"/>
              <a:buChar char="●"/>
            </a:pPr>
            <a:r>
              <a:rPr lang="en"/>
              <a:t>Features of the Android Application called IoT-MobAir:</a:t>
            </a:r>
            <a:endParaRPr/>
          </a:p>
          <a:p>
            <a:pPr indent="-317500" lvl="1" marL="914400" rtl="0" algn="l">
              <a:spcBef>
                <a:spcPts val="0"/>
              </a:spcBef>
              <a:spcAft>
                <a:spcPts val="0"/>
              </a:spcAft>
              <a:buSzPts val="1400"/>
              <a:buChar char="○"/>
            </a:pPr>
            <a:r>
              <a:rPr lang="en"/>
              <a:t>Real-time computation of air quality indices </a:t>
            </a:r>
            <a:endParaRPr/>
          </a:p>
          <a:p>
            <a:pPr indent="-317500" lvl="1" marL="914400" rtl="0" algn="l">
              <a:spcBef>
                <a:spcPts val="1600"/>
              </a:spcBef>
              <a:spcAft>
                <a:spcPts val="0"/>
              </a:spcAft>
              <a:buSzPts val="1400"/>
              <a:buChar char="○"/>
            </a:pPr>
            <a:r>
              <a:rPr lang="en"/>
              <a:t>Recommendations for timing outdoor activities</a:t>
            </a:r>
            <a:endParaRPr/>
          </a:p>
          <a:p>
            <a:pPr indent="-317500" lvl="1" marL="914400" rtl="0" algn="l">
              <a:spcBef>
                <a:spcPts val="1600"/>
              </a:spcBef>
              <a:spcAft>
                <a:spcPts val="0"/>
              </a:spcAft>
              <a:buSzPts val="1400"/>
              <a:buChar char="○"/>
            </a:pPr>
            <a:r>
              <a:rPr lang="en"/>
              <a:t>Health risk alerts</a:t>
            </a:r>
            <a:endParaRPr/>
          </a:p>
          <a:p>
            <a:pPr indent="-317500" lvl="1" marL="914400" rtl="0" algn="l">
              <a:spcBef>
                <a:spcPts val="1600"/>
              </a:spcBef>
              <a:spcAft>
                <a:spcPts val="0"/>
              </a:spcAft>
              <a:buSzPts val="1400"/>
              <a:buChar char="○"/>
            </a:pPr>
            <a:r>
              <a:rPr lang="en"/>
              <a:t> Application integrated with Google Maps to display the pollution level on the map.</a:t>
            </a:r>
            <a:endParaRPr/>
          </a:p>
          <a:p>
            <a:pPr indent="0" lvl="0" marL="457200" rtl="0" algn="l">
              <a:spcBef>
                <a:spcPts val="16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61" name="Shape 1061"/>
        <p:cNvGrpSpPr/>
        <p:nvPr/>
      </p:nvGrpSpPr>
      <p:grpSpPr>
        <a:xfrm>
          <a:off x="0" y="0"/>
          <a:ext cx="0" cy="0"/>
          <a:chOff x="0" y="0"/>
          <a:chExt cx="0" cy="0"/>
        </a:xfrm>
      </p:grpSpPr>
      <p:sp>
        <p:nvSpPr>
          <p:cNvPr id="1062" name="Google Shape;1062;p67"/>
          <p:cNvSpPr txBox="1"/>
          <p:nvPr>
            <p:ph type="title"/>
          </p:nvPr>
        </p:nvSpPr>
        <p:spPr>
          <a:xfrm>
            <a:off x="0" y="1608025"/>
            <a:ext cx="8831100" cy="163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Paper #2 </a:t>
            </a:r>
            <a:r>
              <a:rPr lang="en"/>
              <a:t>Building IoT-Assisted Indoor Air Quality Pollution Monitoring System</a:t>
            </a:r>
            <a:endParaRPr/>
          </a:p>
        </p:txBody>
      </p:sp>
      <p:sp>
        <p:nvSpPr>
          <p:cNvPr id="1063" name="Google Shape;1063;p67"/>
          <p:cNvSpPr/>
          <p:nvPr/>
        </p:nvSpPr>
        <p:spPr>
          <a:xfrm flipH="1">
            <a:off x="1779186" y="14055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67"/>
          <p:cNvSpPr/>
          <p:nvPr/>
        </p:nvSpPr>
        <p:spPr>
          <a:xfrm flipH="1">
            <a:off x="1954932" y="14055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67"/>
          <p:cNvSpPr/>
          <p:nvPr/>
        </p:nvSpPr>
        <p:spPr>
          <a:xfrm flipH="1">
            <a:off x="1608664" y="1405543"/>
            <a:ext cx="99920"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2"/>
                                        </p:tgtEl>
                                        <p:attrNameLst>
                                          <p:attrName>style.visibility</p:attrName>
                                        </p:attrNameLst>
                                      </p:cBhvr>
                                      <p:to>
                                        <p:strVal val="visible"/>
                                      </p:to>
                                    </p:set>
                                    <p:animEffect filter="fade" transition="in">
                                      <p:cBhvr>
                                        <p:cTn dur="1500"/>
                                        <p:tgtEl>
                                          <p:spTgt spid="1062"/>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1065"/>
                                        </p:tgtEl>
                                        <p:attrNameLst>
                                          <p:attrName>style.visibility</p:attrName>
                                        </p:attrNameLst>
                                      </p:cBhvr>
                                      <p:to>
                                        <p:strVal val="visible"/>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1063"/>
                                        </p:tgtEl>
                                        <p:attrNameLst>
                                          <p:attrName>style.visibility</p:attrName>
                                        </p:attrNameLst>
                                      </p:cBhvr>
                                      <p:to>
                                        <p:strVal val="visible"/>
                                      </p:to>
                                    </p:set>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10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50"/>
          <p:cNvSpPr txBox="1"/>
          <p:nvPr>
            <p:ph type="title"/>
          </p:nvPr>
        </p:nvSpPr>
        <p:spPr>
          <a:xfrm>
            <a:off x="522800" y="1556490"/>
            <a:ext cx="2119500" cy="50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826" name="Google Shape;826;p50"/>
          <p:cNvSpPr txBox="1"/>
          <p:nvPr>
            <p:ph idx="2" type="title"/>
          </p:nvPr>
        </p:nvSpPr>
        <p:spPr>
          <a:xfrm>
            <a:off x="1091025" y="246696"/>
            <a:ext cx="983100" cy="131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827" name="Google Shape;827;p50"/>
          <p:cNvSpPr txBox="1"/>
          <p:nvPr>
            <p:ph idx="1" type="subTitle"/>
          </p:nvPr>
        </p:nvSpPr>
        <p:spPr>
          <a:xfrm>
            <a:off x="522788" y="1852746"/>
            <a:ext cx="2119500" cy="6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IAQ, IAP and purpose of research</a:t>
            </a:r>
            <a:endParaRPr/>
          </a:p>
        </p:txBody>
      </p:sp>
      <p:sp>
        <p:nvSpPr>
          <p:cNvPr id="828" name="Google Shape;828;p50"/>
          <p:cNvSpPr txBox="1"/>
          <p:nvPr>
            <p:ph idx="3" type="title"/>
          </p:nvPr>
        </p:nvSpPr>
        <p:spPr>
          <a:xfrm>
            <a:off x="3533275" y="1556490"/>
            <a:ext cx="2119500" cy="50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Literature Review</a:t>
            </a:r>
            <a:endParaRPr/>
          </a:p>
        </p:txBody>
      </p:sp>
      <p:sp>
        <p:nvSpPr>
          <p:cNvPr id="829" name="Google Shape;829;p50"/>
          <p:cNvSpPr txBox="1"/>
          <p:nvPr>
            <p:ph idx="4" type="title"/>
          </p:nvPr>
        </p:nvSpPr>
        <p:spPr>
          <a:xfrm>
            <a:off x="4101475" y="246696"/>
            <a:ext cx="983100" cy="131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830" name="Google Shape;830;p50"/>
          <p:cNvSpPr txBox="1"/>
          <p:nvPr>
            <p:ph idx="5" type="subTitle"/>
          </p:nvPr>
        </p:nvSpPr>
        <p:spPr>
          <a:xfrm>
            <a:off x="3533263" y="1852746"/>
            <a:ext cx="2119500" cy="6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Existing IoT IAQ Systems</a:t>
            </a:r>
            <a:endParaRPr/>
          </a:p>
        </p:txBody>
      </p:sp>
      <p:sp>
        <p:nvSpPr>
          <p:cNvPr id="831" name="Google Shape;831;p50"/>
          <p:cNvSpPr txBox="1"/>
          <p:nvPr>
            <p:ph idx="6" type="title"/>
          </p:nvPr>
        </p:nvSpPr>
        <p:spPr>
          <a:xfrm>
            <a:off x="522800" y="3632194"/>
            <a:ext cx="2119500" cy="50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Implementation</a:t>
            </a:r>
            <a:endParaRPr/>
          </a:p>
        </p:txBody>
      </p:sp>
      <p:sp>
        <p:nvSpPr>
          <p:cNvPr id="832" name="Google Shape;832;p50"/>
          <p:cNvSpPr txBox="1"/>
          <p:nvPr>
            <p:ph idx="7" type="title"/>
          </p:nvPr>
        </p:nvSpPr>
        <p:spPr>
          <a:xfrm>
            <a:off x="1091025" y="2322400"/>
            <a:ext cx="983100" cy="131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833" name="Google Shape;833;p50"/>
          <p:cNvSpPr txBox="1"/>
          <p:nvPr>
            <p:ph idx="9" type="title"/>
          </p:nvPr>
        </p:nvSpPr>
        <p:spPr>
          <a:xfrm>
            <a:off x="3533275" y="3632194"/>
            <a:ext cx="2119500" cy="50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Testing</a:t>
            </a:r>
            <a:endParaRPr/>
          </a:p>
        </p:txBody>
      </p:sp>
      <p:sp>
        <p:nvSpPr>
          <p:cNvPr id="834" name="Google Shape;834;p50"/>
          <p:cNvSpPr txBox="1"/>
          <p:nvPr>
            <p:ph idx="13" type="title"/>
          </p:nvPr>
        </p:nvSpPr>
        <p:spPr>
          <a:xfrm>
            <a:off x="4101475" y="2322400"/>
            <a:ext cx="983100" cy="131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835" name="Google Shape;835;p50"/>
          <p:cNvSpPr/>
          <p:nvPr/>
        </p:nvSpPr>
        <p:spPr>
          <a:xfrm flipH="1">
            <a:off x="1529961" y="1482027"/>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0"/>
          <p:cNvSpPr/>
          <p:nvPr/>
        </p:nvSpPr>
        <p:spPr>
          <a:xfrm flipH="1">
            <a:off x="1705707" y="1482027"/>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0"/>
          <p:cNvSpPr/>
          <p:nvPr/>
        </p:nvSpPr>
        <p:spPr>
          <a:xfrm flipH="1">
            <a:off x="1359439" y="1482027"/>
            <a:ext cx="99920"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0"/>
          <p:cNvSpPr/>
          <p:nvPr/>
        </p:nvSpPr>
        <p:spPr>
          <a:xfrm flipH="1">
            <a:off x="4540436" y="1482027"/>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0"/>
          <p:cNvSpPr/>
          <p:nvPr/>
        </p:nvSpPr>
        <p:spPr>
          <a:xfrm flipH="1">
            <a:off x="4716182" y="1482027"/>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0"/>
          <p:cNvSpPr/>
          <p:nvPr/>
        </p:nvSpPr>
        <p:spPr>
          <a:xfrm flipH="1">
            <a:off x="4369914" y="1482027"/>
            <a:ext cx="99921"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0"/>
          <p:cNvSpPr/>
          <p:nvPr/>
        </p:nvSpPr>
        <p:spPr>
          <a:xfrm flipH="1">
            <a:off x="1529961" y="3557731"/>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0"/>
          <p:cNvSpPr/>
          <p:nvPr/>
        </p:nvSpPr>
        <p:spPr>
          <a:xfrm flipH="1">
            <a:off x="1705707" y="3557731"/>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0"/>
          <p:cNvSpPr/>
          <p:nvPr/>
        </p:nvSpPr>
        <p:spPr>
          <a:xfrm flipH="1">
            <a:off x="1359439" y="3557731"/>
            <a:ext cx="99920"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0"/>
          <p:cNvSpPr/>
          <p:nvPr/>
        </p:nvSpPr>
        <p:spPr>
          <a:xfrm flipH="1">
            <a:off x="4540436" y="3557731"/>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0"/>
          <p:cNvSpPr/>
          <p:nvPr/>
        </p:nvSpPr>
        <p:spPr>
          <a:xfrm flipH="1">
            <a:off x="4716182" y="3557731"/>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0"/>
          <p:cNvSpPr/>
          <p:nvPr/>
        </p:nvSpPr>
        <p:spPr>
          <a:xfrm flipH="1">
            <a:off x="4369914" y="3557731"/>
            <a:ext cx="99921"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7" name="Google Shape;847;p50"/>
          <p:cNvCxnSpPr/>
          <p:nvPr/>
        </p:nvCxnSpPr>
        <p:spPr>
          <a:xfrm>
            <a:off x="3088015" y="900650"/>
            <a:ext cx="0" cy="1196400"/>
          </a:xfrm>
          <a:prstGeom prst="straightConnector1">
            <a:avLst/>
          </a:prstGeom>
          <a:noFill/>
          <a:ln cap="flat" cmpd="sng" w="19050">
            <a:solidFill>
              <a:schemeClr val="dk1"/>
            </a:solidFill>
            <a:prstDash val="solid"/>
            <a:round/>
            <a:headEnd len="med" w="med" type="none"/>
            <a:tailEnd len="med" w="med" type="none"/>
          </a:ln>
        </p:spPr>
      </p:cxnSp>
      <p:cxnSp>
        <p:nvCxnSpPr>
          <p:cNvPr id="848" name="Google Shape;848;p50"/>
          <p:cNvCxnSpPr/>
          <p:nvPr/>
        </p:nvCxnSpPr>
        <p:spPr>
          <a:xfrm>
            <a:off x="3088015" y="3001356"/>
            <a:ext cx="0" cy="1196400"/>
          </a:xfrm>
          <a:prstGeom prst="straightConnector1">
            <a:avLst/>
          </a:prstGeom>
          <a:noFill/>
          <a:ln cap="flat" cmpd="sng" w="19050">
            <a:solidFill>
              <a:schemeClr val="dk1"/>
            </a:solidFill>
            <a:prstDash val="solid"/>
            <a:round/>
            <a:headEnd len="med" w="med" type="none"/>
            <a:tailEnd len="med" w="med" type="none"/>
          </a:ln>
        </p:spPr>
      </p:cxnSp>
      <p:sp>
        <p:nvSpPr>
          <p:cNvPr id="849" name="Google Shape;849;p50"/>
          <p:cNvSpPr txBox="1"/>
          <p:nvPr>
            <p:ph idx="3" type="title"/>
          </p:nvPr>
        </p:nvSpPr>
        <p:spPr>
          <a:xfrm>
            <a:off x="6415625" y="1616115"/>
            <a:ext cx="2119500" cy="50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System Architecture</a:t>
            </a:r>
            <a:endParaRPr/>
          </a:p>
        </p:txBody>
      </p:sp>
      <p:sp>
        <p:nvSpPr>
          <p:cNvPr id="850" name="Google Shape;850;p50"/>
          <p:cNvSpPr txBox="1"/>
          <p:nvPr>
            <p:ph idx="4" type="title"/>
          </p:nvPr>
        </p:nvSpPr>
        <p:spPr>
          <a:xfrm>
            <a:off x="6983825" y="306321"/>
            <a:ext cx="983100" cy="131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851" name="Google Shape;851;p50"/>
          <p:cNvSpPr txBox="1"/>
          <p:nvPr>
            <p:ph idx="5" type="subTitle"/>
          </p:nvPr>
        </p:nvSpPr>
        <p:spPr>
          <a:xfrm>
            <a:off x="6415613" y="1912371"/>
            <a:ext cx="2119500" cy="6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Methodology</a:t>
            </a:r>
            <a:endParaRPr/>
          </a:p>
        </p:txBody>
      </p:sp>
      <p:sp>
        <p:nvSpPr>
          <p:cNvPr id="852" name="Google Shape;852;p50"/>
          <p:cNvSpPr txBox="1"/>
          <p:nvPr>
            <p:ph idx="9" type="title"/>
          </p:nvPr>
        </p:nvSpPr>
        <p:spPr>
          <a:xfrm>
            <a:off x="6415625" y="3691819"/>
            <a:ext cx="2119500" cy="50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Time Series Forecasting</a:t>
            </a:r>
            <a:endParaRPr/>
          </a:p>
        </p:txBody>
      </p:sp>
      <p:sp>
        <p:nvSpPr>
          <p:cNvPr id="853" name="Google Shape;853;p50"/>
          <p:cNvSpPr txBox="1"/>
          <p:nvPr>
            <p:ph idx="13" type="title"/>
          </p:nvPr>
        </p:nvSpPr>
        <p:spPr>
          <a:xfrm>
            <a:off x="6983825" y="2382025"/>
            <a:ext cx="983100" cy="131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854" name="Google Shape;854;p50"/>
          <p:cNvSpPr/>
          <p:nvPr/>
        </p:nvSpPr>
        <p:spPr>
          <a:xfrm flipH="1">
            <a:off x="7422786" y="1541652"/>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0"/>
          <p:cNvSpPr/>
          <p:nvPr/>
        </p:nvSpPr>
        <p:spPr>
          <a:xfrm flipH="1">
            <a:off x="7598532" y="1541652"/>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0"/>
          <p:cNvSpPr/>
          <p:nvPr/>
        </p:nvSpPr>
        <p:spPr>
          <a:xfrm flipH="1">
            <a:off x="7252264" y="1541652"/>
            <a:ext cx="99921"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0"/>
          <p:cNvSpPr/>
          <p:nvPr/>
        </p:nvSpPr>
        <p:spPr>
          <a:xfrm flipH="1">
            <a:off x="7422786" y="3617356"/>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50"/>
          <p:cNvSpPr/>
          <p:nvPr/>
        </p:nvSpPr>
        <p:spPr>
          <a:xfrm flipH="1">
            <a:off x="7598532" y="3617356"/>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0"/>
          <p:cNvSpPr/>
          <p:nvPr/>
        </p:nvSpPr>
        <p:spPr>
          <a:xfrm flipH="1">
            <a:off x="7252264" y="3617356"/>
            <a:ext cx="99921"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0" name="Google Shape;860;p50"/>
          <p:cNvCxnSpPr/>
          <p:nvPr/>
        </p:nvCxnSpPr>
        <p:spPr>
          <a:xfrm>
            <a:off x="5970365" y="960275"/>
            <a:ext cx="0" cy="1196400"/>
          </a:xfrm>
          <a:prstGeom prst="straightConnector1">
            <a:avLst/>
          </a:prstGeom>
          <a:noFill/>
          <a:ln cap="flat" cmpd="sng" w="19050">
            <a:solidFill>
              <a:schemeClr val="dk1"/>
            </a:solidFill>
            <a:prstDash val="solid"/>
            <a:round/>
            <a:headEnd len="med" w="med" type="none"/>
            <a:tailEnd len="med" w="med" type="none"/>
          </a:ln>
        </p:spPr>
      </p:cxnSp>
      <p:cxnSp>
        <p:nvCxnSpPr>
          <p:cNvPr id="861" name="Google Shape;861;p50"/>
          <p:cNvCxnSpPr/>
          <p:nvPr/>
        </p:nvCxnSpPr>
        <p:spPr>
          <a:xfrm>
            <a:off x="5970365" y="3060981"/>
            <a:ext cx="0" cy="119640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1500"/>
                                        <p:tgtEl>
                                          <p:spTgt spid="826"/>
                                        </p:tgtEl>
                                      </p:cBhvr>
                                    </p:animEffect>
                                  </p:childTnLst>
                                </p:cTn>
                              </p:par>
                              <p:par>
                                <p:cTn fill="hold" nodeType="with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1500"/>
                                        <p:tgtEl>
                                          <p:spTgt spid="827"/>
                                        </p:tgtEl>
                                      </p:cBhvr>
                                    </p:animEffect>
                                  </p:childTnLst>
                                </p:cTn>
                              </p:par>
                              <p:par>
                                <p:cTn fill="hold" nodeType="with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1500"/>
                                        <p:tgtEl>
                                          <p:spTgt spid="825"/>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837"/>
                                        </p:tgtEl>
                                        <p:attrNameLst>
                                          <p:attrName>style.visibility</p:attrName>
                                        </p:attrNameLst>
                                      </p:cBhvr>
                                      <p:to>
                                        <p:strVal val="visible"/>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835"/>
                                        </p:tgtEl>
                                        <p:attrNameLst>
                                          <p:attrName>style.visibility</p:attrName>
                                        </p:attrNameLst>
                                      </p:cBhvr>
                                      <p:to>
                                        <p:strVal val="visible"/>
                                      </p:to>
                                    </p:set>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836"/>
                                        </p:tgtEl>
                                        <p:attrNameLst>
                                          <p:attrName>style.visibility</p:attrName>
                                        </p:attrNameLst>
                                      </p:cBhvr>
                                      <p:to>
                                        <p:strVal val="visible"/>
                                      </p:to>
                                    </p:se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1500"/>
                                        <p:tgtEl>
                                          <p:spTgt spid="829"/>
                                        </p:tgtEl>
                                      </p:cBhvr>
                                    </p:animEffect>
                                  </p:childTnLst>
                                </p:cTn>
                              </p:par>
                              <p:par>
                                <p:cTn fill="hold" nodeType="with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1500"/>
                                        <p:tgtEl>
                                          <p:spTgt spid="828"/>
                                        </p:tgtEl>
                                      </p:cBhvr>
                                    </p:animEffect>
                                  </p:childTnLst>
                                </p:cTn>
                              </p:par>
                              <p:par>
                                <p:cTn fill="hold" nodeType="with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1500"/>
                                        <p:tgtEl>
                                          <p:spTgt spid="830"/>
                                        </p:tgtEl>
                                      </p:cBhvr>
                                    </p:animEffect>
                                  </p:childTnLst>
                                </p:cTn>
                              </p:par>
                            </p:childTnLst>
                          </p:cTn>
                        </p:par>
                        <p:par>
                          <p:cTn fill="hold">
                            <p:stCondLst>
                              <p:cond delay="4500"/>
                            </p:stCondLst>
                            <p:childTnLst>
                              <p:par>
                                <p:cTn fill="hold" nodeType="afterEffect" presetClass="entr" presetID="1" presetSubtype="0">
                                  <p:stCondLst>
                                    <p:cond delay="0"/>
                                  </p:stCondLst>
                                  <p:childTnLst>
                                    <p:set>
                                      <p:cBhvr>
                                        <p:cTn dur="1" fill="hold">
                                          <p:stCondLst>
                                            <p:cond delay="0"/>
                                          </p:stCondLst>
                                        </p:cTn>
                                        <p:tgtEl>
                                          <p:spTgt spid="840"/>
                                        </p:tgtEl>
                                        <p:attrNameLst>
                                          <p:attrName>style.visibility</p:attrName>
                                        </p:attrNameLst>
                                      </p:cBhvr>
                                      <p:to>
                                        <p:strVal val="visible"/>
                                      </p:to>
                                    </p:set>
                                  </p:childTnLst>
                                </p:cTn>
                              </p:par>
                            </p:childTnLst>
                          </p:cTn>
                        </p:par>
                        <p:par>
                          <p:cTn fill="hold">
                            <p:stCondLst>
                              <p:cond delay="5000"/>
                            </p:stCondLst>
                            <p:childTnLst>
                              <p:par>
                                <p:cTn fill="hold" nodeType="afterEffect" presetClass="entr" presetID="1" presetSubtype="0">
                                  <p:stCondLst>
                                    <p:cond delay="0"/>
                                  </p:stCondLst>
                                  <p:childTnLst>
                                    <p:set>
                                      <p:cBhvr>
                                        <p:cTn dur="1" fill="hold">
                                          <p:stCondLst>
                                            <p:cond delay="0"/>
                                          </p:stCondLst>
                                        </p:cTn>
                                        <p:tgtEl>
                                          <p:spTgt spid="838"/>
                                        </p:tgtEl>
                                        <p:attrNameLst>
                                          <p:attrName>style.visibility</p:attrName>
                                        </p:attrNameLst>
                                      </p:cBhvr>
                                      <p:to>
                                        <p:strVal val="visible"/>
                                      </p:to>
                                    </p:set>
                                  </p:childTnLst>
                                </p:cTn>
                              </p:par>
                            </p:childTnLst>
                          </p:cTn>
                        </p:par>
                        <p:par>
                          <p:cTn fill="hold">
                            <p:stCondLst>
                              <p:cond delay="5500"/>
                            </p:stCondLst>
                            <p:childTnLst>
                              <p:par>
                                <p:cTn fill="hold" nodeType="afterEffect" presetClass="entr" presetID="1" presetSubtype="0">
                                  <p:stCondLst>
                                    <p:cond delay="0"/>
                                  </p:stCondLst>
                                  <p:childTnLst>
                                    <p:set>
                                      <p:cBhvr>
                                        <p:cTn dur="1" fill="hold">
                                          <p:stCondLst>
                                            <p:cond delay="0"/>
                                          </p:stCondLst>
                                        </p:cTn>
                                        <p:tgtEl>
                                          <p:spTgt spid="839"/>
                                        </p:tgtEl>
                                        <p:attrNameLst>
                                          <p:attrName>style.visibility</p:attrName>
                                        </p:attrNameLst>
                                      </p:cBhvr>
                                      <p:to>
                                        <p:strVal val="visible"/>
                                      </p:to>
                                    </p:se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1500"/>
                                        <p:tgtEl>
                                          <p:spTgt spid="832"/>
                                        </p:tgtEl>
                                      </p:cBhvr>
                                    </p:animEffect>
                                  </p:childTnLst>
                                </p:cTn>
                              </p:par>
                              <p:par>
                                <p:cTn fill="hold" nodeType="with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1500"/>
                                        <p:tgtEl>
                                          <p:spTgt spid="831"/>
                                        </p:tgtEl>
                                      </p:cBhvr>
                                    </p:animEffect>
                                  </p:childTnLst>
                                </p:cTn>
                              </p:par>
                            </p:childTnLst>
                          </p:cTn>
                        </p:par>
                        <p:par>
                          <p:cTn fill="hold">
                            <p:stCondLst>
                              <p:cond delay="7500"/>
                            </p:stCondLst>
                            <p:childTnLst>
                              <p:par>
                                <p:cTn fill="hold" nodeType="afterEffect" presetClass="entr" presetID="1" presetSubtype="0">
                                  <p:stCondLst>
                                    <p:cond delay="0"/>
                                  </p:stCondLst>
                                  <p:childTnLst>
                                    <p:set>
                                      <p:cBhvr>
                                        <p:cTn dur="1" fill="hold">
                                          <p:stCondLst>
                                            <p:cond delay="0"/>
                                          </p:stCondLst>
                                        </p:cTn>
                                        <p:tgtEl>
                                          <p:spTgt spid="843"/>
                                        </p:tgtEl>
                                        <p:attrNameLst>
                                          <p:attrName>style.visibility</p:attrName>
                                        </p:attrNameLst>
                                      </p:cBhvr>
                                      <p:to>
                                        <p:strVal val="visible"/>
                                      </p:to>
                                    </p:set>
                                  </p:childTnLst>
                                </p:cTn>
                              </p:par>
                            </p:childTnLst>
                          </p:cTn>
                        </p:par>
                        <p:par>
                          <p:cTn fill="hold">
                            <p:stCondLst>
                              <p:cond delay="8000"/>
                            </p:stCondLst>
                            <p:childTnLst>
                              <p:par>
                                <p:cTn fill="hold" nodeType="afterEffect" presetClass="entr" presetID="1" presetSubtype="0">
                                  <p:stCondLst>
                                    <p:cond delay="0"/>
                                  </p:stCondLst>
                                  <p:childTnLst>
                                    <p:set>
                                      <p:cBhvr>
                                        <p:cTn dur="1" fill="hold">
                                          <p:stCondLst>
                                            <p:cond delay="0"/>
                                          </p:stCondLst>
                                        </p:cTn>
                                        <p:tgtEl>
                                          <p:spTgt spid="841"/>
                                        </p:tgtEl>
                                        <p:attrNameLst>
                                          <p:attrName>style.visibility</p:attrName>
                                        </p:attrNameLst>
                                      </p:cBhvr>
                                      <p:to>
                                        <p:strVal val="visible"/>
                                      </p:to>
                                    </p:set>
                                  </p:childTnLst>
                                </p:cTn>
                              </p:par>
                            </p:childTnLst>
                          </p:cTn>
                        </p:par>
                        <p:par>
                          <p:cTn fill="hold">
                            <p:stCondLst>
                              <p:cond delay="8500"/>
                            </p:stCondLst>
                            <p:childTnLst>
                              <p:par>
                                <p:cTn fill="hold" nodeType="afterEffect" presetClass="entr" presetID="1" presetSubtype="0">
                                  <p:stCondLst>
                                    <p:cond delay="0"/>
                                  </p:stCondLst>
                                  <p:childTnLst>
                                    <p:set>
                                      <p:cBhvr>
                                        <p:cTn dur="1" fill="hold">
                                          <p:stCondLst>
                                            <p:cond delay="0"/>
                                          </p:stCondLst>
                                        </p:cTn>
                                        <p:tgtEl>
                                          <p:spTgt spid="842"/>
                                        </p:tgtEl>
                                        <p:attrNameLst>
                                          <p:attrName>style.visibility</p:attrName>
                                        </p:attrNameLst>
                                      </p:cBhvr>
                                      <p:to>
                                        <p:strVal val="visible"/>
                                      </p:to>
                                    </p:se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1500"/>
                                        <p:tgtEl>
                                          <p:spTgt spid="834"/>
                                        </p:tgtEl>
                                      </p:cBhvr>
                                    </p:animEffect>
                                  </p:childTnLst>
                                </p:cTn>
                              </p:par>
                              <p:par>
                                <p:cTn fill="hold" nodeType="with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1500"/>
                                        <p:tgtEl>
                                          <p:spTgt spid="833"/>
                                        </p:tgtEl>
                                      </p:cBhvr>
                                    </p:animEffect>
                                  </p:childTnLst>
                                </p:cTn>
                              </p:par>
                            </p:childTnLst>
                          </p:cTn>
                        </p:par>
                        <p:par>
                          <p:cTn fill="hold">
                            <p:stCondLst>
                              <p:cond delay="10500"/>
                            </p:stCondLst>
                            <p:childTnLst>
                              <p:par>
                                <p:cTn fill="hold" nodeType="afterEffect" presetClass="entr" presetID="1" presetSubtype="0">
                                  <p:stCondLst>
                                    <p:cond delay="0"/>
                                  </p:stCondLst>
                                  <p:childTnLst>
                                    <p:set>
                                      <p:cBhvr>
                                        <p:cTn dur="1" fill="hold">
                                          <p:stCondLst>
                                            <p:cond delay="0"/>
                                          </p:stCondLst>
                                        </p:cTn>
                                        <p:tgtEl>
                                          <p:spTgt spid="846"/>
                                        </p:tgtEl>
                                        <p:attrNameLst>
                                          <p:attrName>style.visibility</p:attrName>
                                        </p:attrNameLst>
                                      </p:cBhvr>
                                      <p:to>
                                        <p:strVal val="visible"/>
                                      </p:to>
                                    </p:set>
                                  </p:childTnLst>
                                </p:cTn>
                              </p:par>
                            </p:childTnLst>
                          </p:cTn>
                        </p:par>
                        <p:par>
                          <p:cTn fill="hold">
                            <p:stCondLst>
                              <p:cond delay="11000"/>
                            </p:stCondLst>
                            <p:childTnLst>
                              <p:par>
                                <p:cTn fill="hold" nodeType="afterEffect" presetClass="entr" presetID="1" presetSubtype="0">
                                  <p:stCondLst>
                                    <p:cond delay="0"/>
                                  </p:stCondLst>
                                  <p:childTnLst>
                                    <p:set>
                                      <p:cBhvr>
                                        <p:cTn dur="1" fill="hold">
                                          <p:stCondLst>
                                            <p:cond delay="0"/>
                                          </p:stCondLst>
                                        </p:cTn>
                                        <p:tgtEl>
                                          <p:spTgt spid="844"/>
                                        </p:tgtEl>
                                        <p:attrNameLst>
                                          <p:attrName>style.visibility</p:attrName>
                                        </p:attrNameLst>
                                      </p:cBhvr>
                                      <p:to>
                                        <p:strVal val="visible"/>
                                      </p:to>
                                    </p:set>
                                  </p:childTnLst>
                                </p:cTn>
                              </p:par>
                            </p:childTnLst>
                          </p:cTn>
                        </p:par>
                        <p:par>
                          <p:cTn fill="hold">
                            <p:stCondLst>
                              <p:cond delay="11500"/>
                            </p:stCondLst>
                            <p:childTnLst>
                              <p:par>
                                <p:cTn fill="hold" nodeType="afterEffect" presetClass="entr" presetID="1" presetSubtype="0">
                                  <p:stCondLst>
                                    <p:cond delay="0"/>
                                  </p:stCondLst>
                                  <p:childTnLst>
                                    <p:set>
                                      <p:cBhvr>
                                        <p:cTn dur="1" fill="hold">
                                          <p:stCondLst>
                                            <p:cond delay="0"/>
                                          </p:stCondLst>
                                        </p:cTn>
                                        <p:tgtEl>
                                          <p:spTgt spid="8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69" name="Shape 1069"/>
        <p:cNvGrpSpPr/>
        <p:nvPr/>
      </p:nvGrpSpPr>
      <p:grpSpPr>
        <a:xfrm>
          <a:off x="0" y="0"/>
          <a:ext cx="0" cy="0"/>
          <a:chOff x="0" y="0"/>
          <a:chExt cx="0" cy="0"/>
        </a:xfrm>
      </p:grpSpPr>
      <p:sp>
        <p:nvSpPr>
          <p:cNvPr id="1070" name="Google Shape;1070;p68"/>
          <p:cNvSpPr txBox="1"/>
          <p:nvPr>
            <p:ph type="title"/>
          </p:nvPr>
        </p:nvSpPr>
        <p:spPr>
          <a:xfrm>
            <a:off x="717525" y="554400"/>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t>Building IoT-Assisted Indoor Air Quality Pollution Monitoring System</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071" name="Google Shape;1071;p68"/>
          <p:cNvSpPr txBox="1"/>
          <p:nvPr>
            <p:ph idx="1" type="body"/>
          </p:nvPr>
        </p:nvSpPr>
        <p:spPr>
          <a:xfrm>
            <a:off x="445625" y="1127100"/>
            <a:ext cx="8181300" cy="3132000"/>
          </a:xfrm>
          <a:prstGeom prst="rect">
            <a:avLst/>
          </a:prstGeom>
        </p:spPr>
        <p:txBody>
          <a:bodyPr anchorCtr="0" anchor="t" bIns="91425" lIns="90000" spcFirstLastPara="1" rIns="90000" wrap="square" tIns="91425">
            <a:noAutofit/>
          </a:bodyPr>
          <a:lstStyle/>
          <a:p>
            <a:pPr indent="-361950" lvl="0" marL="457200" rtl="0" algn="l">
              <a:lnSpc>
                <a:spcPct val="115000"/>
              </a:lnSpc>
              <a:spcBef>
                <a:spcPts val="0"/>
              </a:spcBef>
              <a:spcAft>
                <a:spcPts val="0"/>
              </a:spcAft>
              <a:buSzPts val="2100"/>
              <a:buChar char="●"/>
            </a:pPr>
            <a:r>
              <a:rPr b="1" lang="en" sz="2100"/>
              <a:t>System utilizes Raspberry Pi and ZPHS01B multi-channel sensor.</a:t>
            </a:r>
            <a:endParaRPr b="1" sz="2100"/>
          </a:p>
          <a:p>
            <a:pPr indent="-361950" lvl="0" marL="457200" rtl="0" algn="l">
              <a:lnSpc>
                <a:spcPct val="115000"/>
              </a:lnSpc>
              <a:spcBef>
                <a:spcPts val="0"/>
              </a:spcBef>
              <a:spcAft>
                <a:spcPts val="0"/>
              </a:spcAft>
              <a:buSzPts val="2100"/>
              <a:buChar char="●"/>
            </a:pPr>
            <a:r>
              <a:rPr b="1" lang="en" sz="2100"/>
              <a:t>Emphasizes increased indoor air pollution risks post-COVID-19.</a:t>
            </a:r>
            <a:endParaRPr b="1" sz="2100"/>
          </a:p>
          <a:p>
            <a:pPr indent="-361950" lvl="0" marL="457200" rtl="0" algn="l">
              <a:lnSpc>
                <a:spcPct val="115000"/>
              </a:lnSpc>
              <a:spcBef>
                <a:spcPts val="0"/>
              </a:spcBef>
              <a:spcAft>
                <a:spcPts val="0"/>
              </a:spcAft>
              <a:buSzPts val="2100"/>
              <a:buChar char="●"/>
            </a:pPr>
            <a:r>
              <a:rPr b="1" lang="en" sz="2100"/>
              <a:t>L</a:t>
            </a:r>
            <a:r>
              <a:rPr b="1" lang="en" sz="2100"/>
              <a:t>ack of details on energy efficiency and power requirements.</a:t>
            </a:r>
            <a:endParaRPr b="1" sz="2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75" name="Shape 1075"/>
        <p:cNvGrpSpPr/>
        <p:nvPr/>
      </p:nvGrpSpPr>
      <p:grpSpPr>
        <a:xfrm>
          <a:off x="0" y="0"/>
          <a:ext cx="0" cy="0"/>
          <a:chOff x="0" y="0"/>
          <a:chExt cx="0" cy="0"/>
        </a:xfrm>
      </p:grpSpPr>
      <p:pic>
        <p:nvPicPr>
          <p:cNvPr id="1076" name="Google Shape;1076;p69"/>
          <p:cNvPicPr preferRelativeResize="0"/>
          <p:nvPr/>
        </p:nvPicPr>
        <p:blipFill rotWithShape="1">
          <a:blip r:embed="rId3">
            <a:alphaModFix/>
          </a:blip>
          <a:srcRect b="0" l="0" r="0" t="4470"/>
          <a:stretch/>
        </p:blipFill>
        <p:spPr>
          <a:xfrm>
            <a:off x="467900" y="191775"/>
            <a:ext cx="6066925" cy="4438275"/>
          </a:xfrm>
          <a:prstGeom prst="rect">
            <a:avLst/>
          </a:prstGeom>
          <a:noFill/>
          <a:ln>
            <a:noFill/>
          </a:ln>
        </p:spPr>
      </p:pic>
      <p:sp>
        <p:nvSpPr>
          <p:cNvPr id="1077" name="Google Shape;1077;p69"/>
          <p:cNvSpPr txBox="1"/>
          <p:nvPr/>
        </p:nvSpPr>
        <p:spPr>
          <a:xfrm>
            <a:off x="6717161" y="3954604"/>
            <a:ext cx="2031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a:t>
            </a:r>
            <a:r>
              <a:rPr lang="en" sz="1800">
                <a:latin typeface="Calibri"/>
                <a:ea typeface="Calibri"/>
                <a:cs typeface="Calibri"/>
                <a:sym typeface="Calibri"/>
              </a:rPr>
              <a:t>4</a:t>
            </a:r>
            <a:r>
              <a:rPr lang="en" sz="1800">
                <a:solidFill>
                  <a:srgbClr val="000000"/>
                </a:solidFill>
                <a:latin typeface="Calibri"/>
                <a:ea typeface="Calibri"/>
                <a:cs typeface="Calibri"/>
                <a:sym typeface="Calibri"/>
              </a:rPr>
              <a:t>, Fig 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81" name="Shape 1081"/>
        <p:cNvGrpSpPr/>
        <p:nvPr/>
      </p:nvGrpSpPr>
      <p:grpSpPr>
        <a:xfrm>
          <a:off x="0" y="0"/>
          <a:ext cx="0" cy="0"/>
          <a:chOff x="0" y="0"/>
          <a:chExt cx="0" cy="0"/>
        </a:xfrm>
      </p:grpSpPr>
      <p:sp>
        <p:nvSpPr>
          <p:cNvPr id="1082" name="Google Shape;1082;p70"/>
          <p:cNvSpPr txBox="1"/>
          <p:nvPr>
            <p:ph type="title"/>
          </p:nvPr>
        </p:nvSpPr>
        <p:spPr>
          <a:xfrm>
            <a:off x="717450" y="148800"/>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t>ZPHS01B multi-channel gas sensor</a:t>
            </a:r>
            <a:endParaRPr/>
          </a:p>
        </p:txBody>
      </p:sp>
      <p:sp>
        <p:nvSpPr>
          <p:cNvPr id="1083" name="Google Shape;1083;p70"/>
          <p:cNvSpPr txBox="1"/>
          <p:nvPr>
            <p:ph idx="1" type="body"/>
          </p:nvPr>
        </p:nvSpPr>
        <p:spPr>
          <a:xfrm>
            <a:off x="-183700" y="721500"/>
            <a:ext cx="7202700" cy="3977400"/>
          </a:xfrm>
          <a:prstGeom prst="rect">
            <a:avLst/>
          </a:prstGeom>
        </p:spPr>
        <p:txBody>
          <a:bodyPr anchorCtr="0" anchor="t" bIns="91425" lIns="90000" spcFirstLastPara="1" rIns="90000" wrap="square" tIns="91425">
            <a:noAutofit/>
          </a:bodyPr>
          <a:lstStyle/>
          <a:p>
            <a:pPr indent="-323850" lvl="0" marL="457200" rtl="0" algn="l">
              <a:spcBef>
                <a:spcPts val="0"/>
              </a:spcBef>
              <a:spcAft>
                <a:spcPts val="0"/>
              </a:spcAft>
              <a:buSzPts val="1500"/>
              <a:buChar char="●"/>
            </a:pPr>
            <a:r>
              <a:rPr b="1" lang="en" sz="1500"/>
              <a:t> Developed by Winsen Electronics</a:t>
            </a:r>
            <a:endParaRPr b="1" sz="1500"/>
          </a:p>
          <a:p>
            <a:pPr indent="-323850" lvl="0" marL="457200" rtl="0" algn="l">
              <a:spcBef>
                <a:spcPts val="0"/>
              </a:spcBef>
              <a:spcAft>
                <a:spcPts val="0"/>
              </a:spcAft>
              <a:buSzPts val="1500"/>
              <a:buChar char="●"/>
            </a:pPr>
            <a:r>
              <a:rPr b="1" lang="en" sz="1500"/>
              <a:t> Single module  that has the following sensors </a:t>
            </a:r>
            <a:endParaRPr b="1" sz="1500"/>
          </a:p>
          <a:p>
            <a:pPr indent="-323850" lvl="1" marL="914400" rtl="0" algn="l">
              <a:spcBef>
                <a:spcPts val="0"/>
              </a:spcBef>
              <a:spcAft>
                <a:spcPts val="0"/>
              </a:spcAft>
              <a:buSzPts val="1500"/>
              <a:buChar char="○"/>
            </a:pPr>
            <a:r>
              <a:rPr b="1" lang="en" sz="1500"/>
              <a:t> Laser dust sensor for measuring the concentration of particulate matter</a:t>
            </a:r>
            <a:endParaRPr b="1" sz="1500"/>
          </a:p>
          <a:p>
            <a:pPr indent="-323850" lvl="1" marL="914400" rtl="0" algn="l">
              <a:spcBef>
                <a:spcPts val="1600"/>
              </a:spcBef>
              <a:spcAft>
                <a:spcPts val="0"/>
              </a:spcAft>
              <a:buSzPts val="1500"/>
              <a:buChar char="○"/>
            </a:pPr>
            <a:r>
              <a:rPr b="1" lang="en" sz="1500"/>
              <a:t> Infrared CO2 Sensor for measuring the concentration of CO2</a:t>
            </a:r>
            <a:endParaRPr b="1" sz="1500"/>
          </a:p>
          <a:p>
            <a:pPr indent="-323850" lvl="1" marL="914400" rtl="0" algn="l">
              <a:spcBef>
                <a:spcPts val="1600"/>
              </a:spcBef>
              <a:spcAft>
                <a:spcPts val="0"/>
              </a:spcAft>
              <a:buSzPts val="1500"/>
              <a:buChar char="○"/>
            </a:pPr>
            <a:r>
              <a:rPr b="1" lang="en" sz="1500"/>
              <a:t> Electrochemical Formaldehyde sensor to measure formaldehyde </a:t>
            </a:r>
            <a:endParaRPr b="1" sz="1500"/>
          </a:p>
          <a:p>
            <a:pPr indent="-323850" lvl="1" marL="914400" rtl="0" algn="l">
              <a:spcBef>
                <a:spcPts val="1600"/>
              </a:spcBef>
              <a:spcAft>
                <a:spcPts val="0"/>
              </a:spcAft>
              <a:buSzPts val="1500"/>
              <a:buChar char="○"/>
            </a:pPr>
            <a:r>
              <a:rPr b="1" lang="en" sz="1500"/>
              <a:t>Electrochemical Ozone Sensor to measure </a:t>
            </a:r>
            <a:r>
              <a:rPr b="1" lang="en" sz="1500"/>
              <a:t>presence</a:t>
            </a:r>
            <a:r>
              <a:rPr b="1" lang="en" sz="1500"/>
              <a:t> of O3 </a:t>
            </a:r>
            <a:endParaRPr b="1" sz="1500"/>
          </a:p>
          <a:p>
            <a:pPr indent="-323850" lvl="1" marL="914400" rtl="0" algn="l">
              <a:spcBef>
                <a:spcPts val="1600"/>
              </a:spcBef>
              <a:spcAft>
                <a:spcPts val="0"/>
              </a:spcAft>
              <a:buSzPts val="1500"/>
              <a:buChar char="○"/>
            </a:pPr>
            <a:r>
              <a:rPr b="1" lang="en" sz="1500"/>
              <a:t>Electrochemical Carbon Monoxide Sensor </a:t>
            </a:r>
            <a:endParaRPr b="1" sz="1500"/>
          </a:p>
          <a:p>
            <a:pPr indent="-323850" lvl="1" marL="914400" rtl="0" algn="l">
              <a:spcBef>
                <a:spcPts val="1600"/>
              </a:spcBef>
              <a:spcAft>
                <a:spcPts val="0"/>
              </a:spcAft>
              <a:buSzPts val="1500"/>
              <a:buChar char="○"/>
            </a:pPr>
            <a:r>
              <a:rPr b="1" lang="en" sz="1500"/>
              <a:t> VOC sensor</a:t>
            </a:r>
            <a:endParaRPr b="1" sz="1500"/>
          </a:p>
          <a:p>
            <a:pPr indent="-323850" lvl="1" marL="914400" rtl="0" algn="l">
              <a:spcBef>
                <a:spcPts val="1600"/>
              </a:spcBef>
              <a:spcAft>
                <a:spcPts val="1600"/>
              </a:spcAft>
              <a:buSzPts val="1500"/>
              <a:buChar char="○"/>
            </a:pPr>
            <a:r>
              <a:rPr b="1" lang="en" sz="1500"/>
              <a:t> NO2 sensors </a:t>
            </a:r>
            <a:endParaRPr b="1" sz="1500"/>
          </a:p>
        </p:txBody>
      </p:sp>
      <p:pic>
        <p:nvPicPr>
          <p:cNvPr descr="Manual" id="1084" name="Google Shape;1084;p70"/>
          <p:cNvPicPr preferRelativeResize="0"/>
          <p:nvPr/>
        </p:nvPicPr>
        <p:blipFill rotWithShape="1">
          <a:blip r:embed="rId3">
            <a:alphaModFix/>
          </a:blip>
          <a:srcRect b="0" l="0" r="0" t="0"/>
          <a:stretch/>
        </p:blipFill>
        <p:spPr>
          <a:xfrm rot="5400000">
            <a:off x="5957838" y="1571364"/>
            <a:ext cx="3817600" cy="2000775"/>
          </a:xfrm>
          <a:prstGeom prst="rect">
            <a:avLst/>
          </a:prstGeom>
          <a:noFill/>
          <a:ln>
            <a:noFill/>
          </a:ln>
        </p:spPr>
      </p:pic>
      <p:sp>
        <p:nvSpPr>
          <p:cNvPr id="1085" name="Google Shape;1085;p70"/>
          <p:cNvSpPr txBox="1"/>
          <p:nvPr/>
        </p:nvSpPr>
        <p:spPr>
          <a:xfrm>
            <a:off x="6347725" y="4570800"/>
            <a:ext cx="3096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https://www.winsen-sensor.com/product/zphs01b.html</a:t>
            </a:r>
            <a:endParaRPr sz="9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89" name="Shape 1089"/>
        <p:cNvGrpSpPr/>
        <p:nvPr/>
      </p:nvGrpSpPr>
      <p:grpSpPr>
        <a:xfrm>
          <a:off x="0" y="0"/>
          <a:ext cx="0" cy="0"/>
          <a:chOff x="0" y="0"/>
          <a:chExt cx="0" cy="0"/>
        </a:xfrm>
      </p:grpSpPr>
      <p:pic>
        <p:nvPicPr>
          <p:cNvPr id="1090" name="Google Shape;1090;p71"/>
          <p:cNvPicPr preferRelativeResize="0"/>
          <p:nvPr/>
        </p:nvPicPr>
        <p:blipFill rotWithShape="1">
          <a:blip r:embed="rId3">
            <a:alphaModFix/>
          </a:blip>
          <a:srcRect b="0" l="0" r="0" t="0"/>
          <a:stretch/>
        </p:blipFill>
        <p:spPr>
          <a:xfrm>
            <a:off x="683663" y="865084"/>
            <a:ext cx="2281635" cy="1673143"/>
          </a:xfrm>
          <a:prstGeom prst="rect">
            <a:avLst/>
          </a:prstGeom>
          <a:noFill/>
          <a:ln>
            <a:noFill/>
          </a:ln>
        </p:spPr>
      </p:pic>
      <p:pic>
        <p:nvPicPr>
          <p:cNvPr id="1091" name="Google Shape;1091;p71"/>
          <p:cNvPicPr preferRelativeResize="0"/>
          <p:nvPr/>
        </p:nvPicPr>
        <p:blipFill rotWithShape="1">
          <a:blip r:embed="rId4">
            <a:alphaModFix/>
          </a:blip>
          <a:srcRect b="0" l="0" r="0" t="0"/>
          <a:stretch/>
        </p:blipFill>
        <p:spPr>
          <a:xfrm>
            <a:off x="3470465" y="869836"/>
            <a:ext cx="2314944" cy="1668391"/>
          </a:xfrm>
          <a:prstGeom prst="rect">
            <a:avLst/>
          </a:prstGeom>
          <a:noFill/>
          <a:ln>
            <a:noFill/>
          </a:ln>
        </p:spPr>
      </p:pic>
      <p:pic>
        <p:nvPicPr>
          <p:cNvPr id="1092" name="Google Shape;1092;p71"/>
          <p:cNvPicPr preferRelativeResize="0"/>
          <p:nvPr/>
        </p:nvPicPr>
        <p:blipFill rotWithShape="1">
          <a:blip r:embed="rId5">
            <a:alphaModFix/>
          </a:blip>
          <a:srcRect b="0" l="0" r="0" t="0"/>
          <a:stretch/>
        </p:blipFill>
        <p:spPr>
          <a:xfrm>
            <a:off x="6466315" y="865084"/>
            <a:ext cx="2322732" cy="1668391"/>
          </a:xfrm>
          <a:prstGeom prst="rect">
            <a:avLst/>
          </a:prstGeom>
          <a:noFill/>
          <a:ln>
            <a:noFill/>
          </a:ln>
        </p:spPr>
      </p:pic>
      <p:pic>
        <p:nvPicPr>
          <p:cNvPr id="1093" name="Google Shape;1093;p71"/>
          <p:cNvPicPr preferRelativeResize="0"/>
          <p:nvPr/>
        </p:nvPicPr>
        <p:blipFill rotWithShape="1">
          <a:blip r:embed="rId6">
            <a:alphaModFix/>
          </a:blip>
          <a:srcRect b="0" l="0" r="0" t="0"/>
          <a:stretch/>
        </p:blipFill>
        <p:spPr>
          <a:xfrm>
            <a:off x="683663" y="2960289"/>
            <a:ext cx="2322034" cy="1723160"/>
          </a:xfrm>
          <a:prstGeom prst="rect">
            <a:avLst/>
          </a:prstGeom>
          <a:noFill/>
          <a:ln>
            <a:noFill/>
          </a:ln>
        </p:spPr>
      </p:pic>
      <p:pic>
        <p:nvPicPr>
          <p:cNvPr id="1094" name="Google Shape;1094;p71"/>
          <p:cNvPicPr preferRelativeResize="0"/>
          <p:nvPr/>
        </p:nvPicPr>
        <p:blipFill rotWithShape="1">
          <a:blip r:embed="rId7">
            <a:alphaModFix/>
          </a:blip>
          <a:srcRect b="0" l="0" r="0" t="0"/>
          <a:stretch/>
        </p:blipFill>
        <p:spPr>
          <a:xfrm>
            <a:off x="3470465" y="2960289"/>
            <a:ext cx="2484186" cy="1622765"/>
          </a:xfrm>
          <a:prstGeom prst="rect">
            <a:avLst/>
          </a:prstGeom>
          <a:noFill/>
          <a:ln>
            <a:noFill/>
          </a:ln>
        </p:spPr>
      </p:pic>
      <p:pic>
        <p:nvPicPr>
          <p:cNvPr id="1095" name="Google Shape;1095;p71"/>
          <p:cNvPicPr preferRelativeResize="0"/>
          <p:nvPr/>
        </p:nvPicPr>
        <p:blipFill rotWithShape="1">
          <a:blip r:embed="rId8">
            <a:alphaModFix/>
          </a:blip>
          <a:srcRect b="0" l="0" r="0" t="0"/>
          <a:stretch/>
        </p:blipFill>
        <p:spPr>
          <a:xfrm>
            <a:off x="6466315" y="2917381"/>
            <a:ext cx="2326759" cy="1665674"/>
          </a:xfrm>
          <a:prstGeom prst="rect">
            <a:avLst/>
          </a:prstGeom>
          <a:noFill/>
          <a:ln>
            <a:noFill/>
          </a:ln>
        </p:spPr>
      </p:pic>
      <p:sp>
        <p:nvSpPr>
          <p:cNvPr id="1096" name="Google Shape;1096;p71"/>
          <p:cNvSpPr txBox="1"/>
          <p:nvPr/>
        </p:nvSpPr>
        <p:spPr>
          <a:xfrm>
            <a:off x="683663" y="2500244"/>
            <a:ext cx="144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a:t>
            </a:r>
            <a:r>
              <a:rPr lang="en" sz="1800">
                <a:latin typeface="Calibri"/>
                <a:ea typeface="Calibri"/>
                <a:cs typeface="Calibri"/>
                <a:sym typeface="Calibri"/>
              </a:rPr>
              <a:t>4</a:t>
            </a:r>
            <a:r>
              <a:rPr lang="en" sz="1800">
                <a:solidFill>
                  <a:srgbClr val="000000"/>
                </a:solidFill>
                <a:latin typeface="Calibri"/>
                <a:ea typeface="Calibri"/>
                <a:cs typeface="Calibri"/>
                <a:sym typeface="Calibri"/>
              </a:rPr>
              <a:t>, Fig 3]</a:t>
            </a:r>
            <a:endParaRPr/>
          </a:p>
        </p:txBody>
      </p:sp>
      <p:sp>
        <p:nvSpPr>
          <p:cNvPr id="1097" name="Google Shape;1097;p71"/>
          <p:cNvSpPr txBox="1"/>
          <p:nvPr/>
        </p:nvSpPr>
        <p:spPr>
          <a:xfrm>
            <a:off x="3392612" y="2543153"/>
            <a:ext cx="144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a:t>
            </a:r>
            <a:r>
              <a:rPr lang="en" sz="1800">
                <a:latin typeface="Calibri"/>
                <a:ea typeface="Calibri"/>
                <a:cs typeface="Calibri"/>
                <a:sym typeface="Calibri"/>
              </a:rPr>
              <a:t>4</a:t>
            </a:r>
            <a:r>
              <a:rPr lang="en" sz="1800">
                <a:solidFill>
                  <a:srgbClr val="000000"/>
                </a:solidFill>
                <a:latin typeface="Calibri"/>
                <a:ea typeface="Calibri"/>
                <a:cs typeface="Calibri"/>
                <a:sym typeface="Calibri"/>
              </a:rPr>
              <a:t>, Fig 8]</a:t>
            </a:r>
            <a:endParaRPr/>
          </a:p>
        </p:txBody>
      </p:sp>
      <p:sp>
        <p:nvSpPr>
          <p:cNvPr id="1098" name="Google Shape;1098;p71"/>
          <p:cNvSpPr txBox="1"/>
          <p:nvPr/>
        </p:nvSpPr>
        <p:spPr>
          <a:xfrm>
            <a:off x="6390734" y="2500244"/>
            <a:ext cx="144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a:t>
            </a:r>
            <a:r>
              <a:rPr lang="en" sz="1800">
                <a:latin typeface="Calibri"/>
                <a:ea typeface="Calibri"/>
                <a:cs typeface="Calibri"/>
                <a:sym typeface="Calibri"/>
              </a:rPr>
              <a:t>4</a:t>
            </a:r>
            <a:r>
              <a:rPr lang="en" sz="1800">
                <a:solidFill>
                  <a:srgbClr val="000000"/>
                </a:solidFill>
                <a:latin typeface="Calibri"/>
                <a:ea typeface="Calibri"/>
                <a:cs typeface="Calibri"/>
                <a:sym typeface="Calibri"/>
              </a:rPr>
              <a:t>, Fig 4]</a:t>
            </a:r>
            <a:endParaRPr/>
          </a:p>
        </p:txBody>
      </p:sp>
      <p:sp>
        <p:nvSpPr>
          <p:cNvPr id="1099" name="Google Shape;1099;p71"/>
          <p:cNvSpPr txBox="1"/>
          <p:nvPr/>
        </p:nvSpPr>
        <p:spPr>
          <a:xfrm>
            <a:off x="683674" y="4774191"/>
            <a:ext cx="144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a:t>
            </a:r>
            <a:r>
              <a:rPr lang="en" sz="1800">
                <a:latin typeface="Calibri"/>
                <a:ea typeface="Calibri"/>
                <a:cs typeface="Calibri"/>
                <a:sym typeface="Calibri"/>
              </a:rPr>
              <a:t>4</a:t>
            </a:r>
            <a:r>
              <a:rPr lang="en" sz="1800">
                <a:solidFill>
                  <a:srgbClr val="000000"/>
                </a:solidFill>
                <a:latin typeface="Calibri"/>
                <a:ea typeface="Calibri"/>
                <a:cs typeface="Calibri"/>
                <a:sym typeface="Calibri"/>
              </a:rPr>
              <a:t>, Fig 7]</a:t>
            </a:r>
            <a:endParaRPr/>
          </a:p>
        </p:txBody>
      </p:sp>
      <p:sp>
        <p:nvSpPr>
          <p:cNvPr id="1100" name="Google Shape;1100;p71"/>
          <p:cNvSpPr txBox="1"/>
          <p:nvPr/>
        </p:nvSpPr>
        <p:spPr>
          <a:xfrm>
            <a:off x="3392612" y="4774205"/>
            <a:ext cx="144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a:t>
            </a:r>
            <a:r>
              <a:rPr lang="en" sz="1800">
                <a:latin typeface="Calibri"/>
                <a:ea typeface="Calibri"/>
                <a:cs typeface="Calibri"/>
                <a:sym typeface="Calibri"/>
              </a:rPr>
              <a:t>4</a:t>
            </a:r>
            <a:r>
              <a:rPr lang="en" sz="1800">
                <a:solidFill>
                  <a:srgbClr val="000000"/>
                </a:solidFill>
                <a:latin typeface="Calibri"/>
                <a:ea typeface="Calibri"/>
                <a:cs typeface="Calibri"/>
                <a:sym typeface="Calibri"/>
              </a:rPr>
              <a:t>, Fig 5]</a:t>
            </a:r>
            <a:endParaRPr/>
          </a:p>
        </p:txBody>
      </p:sp>
      <p:sp>
        <p:nvSpPr>
          <p:cNvPr id="1101" name="Google Shape;1101;p71"/>
          <p:cNvSpPr txBox="1"/>
          <p:nvPr/>
        </p:nvSpPr>
        <p:spPr>
          <a:xfrm>
            <a:off x="6466315" y="4630866"/>
            <a:ext cx="144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a:t>
            </a:r>
            <a:r>
              <a:rPr lang="en" sz="1800">
                <a:latin typeface="Calibri"/>
                <a:ea typeface="Calibri"/>
                <a:cs typeface="Calibri"/>
                <a:sym typeface="Calibri"/>
              </a:rPr>
              <a:t>4</a:t>
            </a:r>
            <a:r>
              <a:rPr lang="en" sz="1800">
                <a:solidFill>
                  <a:srgbClr val="000000"/>
                </a:solidFill>
                <a:latin typeface="Calibri"/>
                <a:ea typeface="Calibri"/>
                <a:cs typeface="Calibri"/>
                <a:sym typeface="Calibri"/>
              </a:rPr>
              <a:t>, Fig 3]</a:t>
            </a:r>
            <a:endParaRPr/>
          </a:p>
        </p:txBody>
      </p:sp>
      <p:sp>
        <p:nvSpPr>
          <p:cNvPr id="1102" name="Google Shape;1102;p71"/>
          <p:cNvSpPr txBox="1"/>
          <p:nvPr>
            <p:ph type="title"/>
          </p:nvPr>
        </p:nvSpPr>
        <p:spPr>
          <a:xfrm>
            <a:off x="717450" y="301750"/>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t>M</a:t>
            </a:r>
            <a:r>
              <a:rPr lang="en"/>
              <a:t>easured values of different pollutants on an hourly and daily basis.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72"/>
          <p:cNvSpPr txBox="1"/>
          <p:nvPr>
            <p:ph type="title"/>
          </p:nvPr>
        </p:nvSpPr>
        <p:spPr>
          <a:xfrm>
            <a:off x="0" y="2656725"/>
            <a:ext cx="8831100" cy="163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Paper #3 </a:t>
            </a:r>
            <a:r>
              <a:rPr lang="en"/>
              <a:t>Smart City Battery Operated IoT Based Indoor Air Quality Monitoring System</a:t>
            </a:r>
            <a:endParaRPr/>
          </a:p>
        </p:txBody>
      </p:sp>
      <p:sp>
        <p:nvSpPr>
          <p:cNvPr id="1108" name="Google Shape;1108;p72"/>
          <p:cNvSpPr/>
          <p:nvPr/>
        </p:nvSpPr>
        <p:spPr>
          <a:xfrm flipH="1">
            <a:off x="1779186"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72"/>
          <p:cNvSpPr/>
          <p:nvPr/>
        </p:nvSpPr>
        <p:spPr>
          <a:xfrm flipH="1">
            <a:off x="1954932"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72"/>
          <p:cNvSpPr/>
          <p:nvPr/>
        </p:nvSpPr>
        <p:spPr>
          <a:xfrm flipH="1">
            <a:off x="1608664" y="2454243"/>
            <a:ext cx="99920"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07"/>
                                        </p:tgtEl>
                                        <p:attrNameLst>
                                          <p:attrName>style.visibility</p:attrName>
                                        </p:attrNameLst>
                                      </p:cBhvr>
                                      <p:to>
                                        <p:strVal val="visible"/>
                                      </p:to>
                                    </p:set>
                                    <p:animEffect filter="fade" transition="in">
                                      <p:cBhvr>
                                        <p:cTn dur="1500"/>
                                        <p:tgtEl>
                                          <p:spTgt spid="1107"/>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1110"/>
                                        </p:tgtEl>
                                        <p:attrNameLst>
                                          <p:attrName>style.visibility</p:attrName>
                                        </p:attrNameLst>
                                      </p:cBhvr>
                                      <p:to>
                                        <p:strVal val="visible"/>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1108"/>
                                        </p:tgtEl>
                                        <p:attrNameLst>
                                          <p:attrName>style.visibility</p:attrName>
                                        </p:attrNameLst>
                                      </p:cBhvr>
                                      <p:to>
                                        <p:strVal val="visible"/>
                                      </p:to>
                                    </p:set>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1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14" name="Shape 1114"/>
        <p:cNvGrpSpPr/>
        <p:nvPr/>
      </p:nvGrpSpPr>
      <p:grpSpPr>
        <a:xfrm>
          <a:off x="0" y="0"/>
          <a:ext cx="0" cy="0"/>
          <a:chOff x="0" y="0"/>
          <a:chExt cx="0" cy="0"/>
        </a:xfrm>
      </p:grpSpPr>
      <p:sp>
        <p:nvSpPr>
          <p:cNvPr id="1115" name="Google Shape;1115;p73"/>
          <p:cNvSpPr txBox="1"/>
          <p:nvPr>
            <p:ph type="title"/>
          </p:nvPr>
        </p:nvSpPr>
        <p:spPr>
          <a:xfrm>
            <a:off x="717450" y="1307100"/>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t>Battery-Operated, Portable IoT IAQ System </a:t>
            </a:r>
            <a:endParaRPr/>
          </a:p>
        </p:txBody>
      </p:sp>
      <p:sp>
        <p:nvSpPr>
          <p:cNvPr id="1116" name="Google Shape;1116;p73"/>
          <p:cNvSpPr txBox="1"/>
          <p:nvPr>
            <p:ph idx="1" type="body"/>
          </p:nvPr>
        </p:nvSpPr>
        <p:spPr>
          <a:xfrm>
            <a:off x="910575" y="1879800"/>
            <a:ext cx="7322700" cy="1956600"/>
          </a:xfrm>
          <a:prstGeom prst="rect">
            <a:avLst/>
          </a:prstGeom>
        </p:spPr>
        <p:txBody>
          <a:bodyPr anchorCtr="0" anchor="t" bIns="91425" lIns="90000" spcFirstLastPara="1" rIns="90000" wrap="square" tIns="91425">
            <a:noAutofit/>
          </a:bodyPr>
          <a:lstStyle/>
          <a:p>
            <a:pPr indent="-349250" lvl="0" marL="457200" rtl="0" algn="l">
              <a:lnSpc>
                <a:spcPct val="150000"/>
              </a:lnSpc>
              <a:spcBef>
                <a:spcPts val="0"/>
              </a:spcBef>
              <a:spcAft>
                <a:spcPts val="0"/>
              </a:spcAft>
              <a:buSzPts val="1900"/>
              <a:buChar char="●"/>
            </a:pPr>
            <a:r>
              <a:rPr lang="en" sz="1900"/>
              <a:t>Low-cost, 30-hour battery life, featuring multiple sensors.</a:t>
            </a:r>
            <a:endParaRPr sz="1900"/>
          </a:p>
          <a:p>
            <a:pPr indent="-349250" lvl="0" marL="457200" rtl="0" algn="l">
              <a:lnSpc>
                <a:spcPct val="150000"/>
              </a:lnSpc>
              <a:spcBef>
                <a:spcPts val="0"/>
              </a:spcBef>
              <a:spcAft>
                <a:spcPts val="0"/>
              </a:spcAft>
              <a:buSzPts val="1900"/>
              <a:buChar char="●"/>
            </a:pPr>
            <a:r>
              <a:rPr lang="en" sz="1900"/>
              <a:t>USB cable power option with simultaneous battery charging.</a:t>
            </a:r>
            <a:endParaRPr sz="1900"/>
          </a:p>
          <a:p>
            <a:pPr indent="-349250" lvl="0" marL="457200" rtl="0" algn="l">
              <a:lnSpc>
                <a:spcPct val="150000"/>
              </a:lnSpc>
              <a:spcBef>
                <a:spcPts val="0"/>
              </a:spcBef>
              <a:spcAft>
                <a:spcPts val="0"/>
              </a:spcAft>
              <a:buSzPts val="1900"/>
              <a:buChar char="●"/>
            </a:pPr>
            <a:r>
              <a:rPr lang="en" sz="1900"/>
              <a:t>Tested in various environments like kitchens and computer labs.</a:t>
            </a:r>
            <a:endParaRPr sz="19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20" name="Shape 1120"/>
        <p:cNvGrpSpPr/>
        <p:nvPr/>
      </p:nvGrpSpPr>
      <p:grpSpPr>
        <a:xfrm>
          <a:off x="0" y="0"/>
          <a:ext cx="0" cy="0"/>
          <a:chOff x="0" y="0"/>
          <a:chExt cx="0" cy="0"/>
        </a:xfrm>
      </p:grpSpPr>
      <p:sp>
        <p:nvSpPr>
          <p:cNvPr id="1121" name="Google Shape;1121;p74"/>
          <p:cNvSpPr txBox="1"/>
          <p:nvPr/>
        </p:nvSpPr>
        <p:spPr>
          <a:xfrm>
            <a:off x="6396625" y="1007869"/>
            <a:ext cx="2606700" cy="9504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lang="en" sz="2800">
                <a:solidFill>
                  <a:srgbClr val="000000"/>
                </a:solidFill>
              </a:rPr>
              <a:t>Design and Development</a:t>
            </a:r>
            <a:endParaRPr sz="2800">
              <a:solidFill>
                <a:srgbClr val="000000"/>
              </a:solidFill>
            </a:endParaRPr>
          </a:p>
        </p:txBody>
      </p:sp>
      <p:cxnSp>
        <p:nvCxnSpPr>
          <p:cNvPr id="1122" name="Google Shape;1122;p74"/>
          <p:cNvCxnSpPr/>
          <p:nvPr/>
        </p:nvCxnSpPr>
        <p:spPr>
          <a:xfrm>
            <a:off x="6431532" y="835343"/>
            <a:ext cx="559200" cy="0"/>
          </a:xfrm>
          <a:prstGeom prst="straightConnector1">
            <a:avLst/>
          </a:prstGeom>
          <a:noFill/>
          <a:ln cap="flat" cmpd="sng" w="57150">
            <a:solidFill>
              <a:srgbClr val="55A6F9"/>
            </a:solidFill>
            <a:prstDash val="solid"/>
            <a:miter lim="800000"/>
            <a:headEnd len="sm" w="sm" type="none"/>
            <a:tailEnd len="sm" w="sm" type="none"/>
          </a:ln>
        </p:spPr>
      </p:cxnSp>
      <p:sp>
        <p:nvSpPr>
          <p:cNvPr id="1123" name="Google Shape;1123;p74"/>
          <p:cNvSpPr txBox="1"/>
          <p:nvPr/>
        </p:nvSpPr>
        <p:spPr>
          <a:xfrm>
            <a:off x="6396625" y="1958140"/>
            <a:ext cx="2606700" cy="2416500"/>
          </a:xfrm>
          <a:prstGeom prst="rect">
            <a:avLst/>
          </a:prstGeom>
          <a:noFill/>
          <a:ln>
            <a:noFill/>
          </a:ln>
        </p:spPr>
        <p:txBody>
          <a:bodyPr anchorCtr="0" anchor="t" bIns="45700" lIns="91425" spcFirstLastPara="1" rIns="91425" wrap="square" tIns="45700">
            <a:normAutofit fontScale="77500" lnSpcReduction="20000"/>
          </a:bodyPr>
          <a:lstStyle/>
          <a:p>
            <a:pPr indent="-200025" lvl="0" marL="228600" rtl="0" algn="l">
              <a:lnSpc>
                <a:spcPct val="90000"/>
              </a:lnSpc>
              <a:spcBef>
                <a:spcPts val="0"/>
              </a:spcBef>
              <a:spcAft>
                <a:spcPts val="0"/>
              </a:spcAft>
              <a:buClr>
                <a:srgbClr val="000000"/>
              </a:buClr>
              <a:buSzPct val="100000"/>
              <a:buFont typeface="Roboto"/>
              <a:buChar char="•"/>
            </a:pPr>
            <a:r>
              <a:rPr lang="en" sz="2000">
                <a:solidFill>
                  <a:srgbClr val="000000"/>
                </a:solidFill>
                <a:latin typeface="Roboto"/>
                <a:ea typeface="Roboto"/>
                <a:cs typeface="Roboto"/>
                <a:sym typeface="Roboto"/>
              </a:rPr>
              <a:t>The system is designed to be low-cost, portable, and IoT-enabled.</a:t>
            </a:r>
            <a:endParaRPr sz="2800">
              <a:solidFill>
                <a:srgbClr val="000000"/>
              </a:solidFill>
              <a:latin typeface="Roboto"/>
              <a:ea typeface="Roboto"/>
              <a:cs typeface="Roboto"/>
              <a:sym typeface="Roboto"/>
            </a:endParaRPr>
          </a:p>
          <a:p>
            <a:pPr indent="-200025" lvl="0" marL="228600" rtl="0" algn="l">
              <a:lnSpc>
                <a:spcPct val="90000"/>
              </a:lnSpc>
              <a:spcBef>
                <a:spcPts val="1000"/>
              </a:spcBef>
              <a:spcAft>
                <a:spcPts val="0"/>
              </a:spcAft>
              <a:buClr>
                <a:srgbClr val="000000"/>
              </a:buClr>
              <a:buSzPct val="100000"/>
              <a:buFont typeface="Roboto"/>
              <a:buChar char="•"/>
            </a:pPr>
            <a:r>
              <a:rPr lang="en" sz="2000">
                <a:solidFill>
                  <a:srgbClr val="000000"/>
                </a:solidFill>
                <a:latin typeface="Roboto"/>
                <a:ea typeface="Roboto"/>
                <a:cs typeface="Roboto"/>
                <a:sym typeface="Roboto"/>
              </a:rPr>
              <a:t>A sensor array, a microcontroller board with Wi-Fi capability, and a custom smartphone app.</a:t>
            </a:r>
            <a:endParaRPr sz="2800">
              <a:solidFill>
                <a:srgbClr val="000000"/>
              </a:solidFill>
              <a:latin typeface="Roboto"/>
              <a:ea typeface="Roboto"/>
              <a:cs typeface="Roboto"/>
              <a:sym typeface="Roboto"/>
            </a:endParaRPr>
          </a:p>
          <a:p>
            <a:pPr indent="-200025" lvl="0" marL="228600" rtl="0" algn="l">
              <a:lnSpc>
                <a:spcPct val="90000"/>
              </a:lnSpc>
              <a:spcBef>
                <a:spcPts val="1000"/>
              </a:spcBef>
              <a:spcAft>
                <a:spcPts val="0"/>
              </a:spcAft>
              <a:buClr>
                <a:srgbClr val="000000"/>
              </a:buClr>
              <a:buSzPct val="100000"/>
              <a:buFont typeface="Roboto"/>
              <a:buChar char="•"/>
            </a:pPr>
            <a:r>
              <a:rPr lang="en" sz="2000">
                <a:solidFill>
                  <a:srgbClr val="000000"/>
                </a:solidFill>
                <a:latin typeface="Roboto"/>
                <a:ea typeface="Roboto"/>
                <a:cs typeface="Roboto"/>
                <a:sym typeface="Roboto"/>
              </a:rPr>
              <a:t>A fan for air flow and a housing to enclose the components of the system</a:t>
            </a:r>
            <a:endParaRPr sz="2000">
              <a:solidFill>
                <a:srgbClr val="000000"/>
              </a:solidFill>
              <a:latin typeface="Roboto"/>
              <a:ea typeface="Roboto"/>
              <a:cs typeface="Roboto"/>
              <a:sym typeface="Roboto"/>
            </a:endParaRPr>
          </a:p>
        </p:txBody>
      </p:sp>
      <p:sp>
        <p:nvSpPr>
          <p:cNvPr id="1124" name="Google Shape;1124;p74"/>
          <p:cNvSpPr txBox="1"/>
          <p:nvPr/>
        </p:nvSpPr>
        <p:spPr>
          <a:xfrm>
            <a:off x="468293" y="1908128"/>
            <a:ext cx="8675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25" name="Google Shape;1125;p74"/>
          <p:cNvPicPr preferRelativeResize="0"/>
          <p:nvPr/>
        </p:nvPicPr>
        <p:blipFill rotWithShape="1">
          <a:blip r:embed="rId3">
            <a:alphaModFix/>
          </a:blip>
          <a:srcRect b="0" l="0" r="7587" t="0"/>
          <a:stretch/>
        </p:blipFill>
        <p:spPr>
          <a:xfrm>
            <a:off x="208025" y="291796"/>
            <a:ext cx="6047937" cy="4293915"/>
          </a:xfrm>
          <a:prstGeom prst="rect">
            <a:avLst/>
          </a:prstGeom>
          <a:noFill/>
          <a:ln>
            <a:noFill/>
          </a:ln>
        </p:spPr>
      </p:pic>
      <p:sp>
        <p:nvSpPr>
          <p:cNvPr id="1126" name="Google Shape;1126;p74"/>
          <p:cNvSpPr txBox="1"/>
          <p:nvPr/>
        </p:nvSpPr>
        <p:spPr>
          <a:xfrm>
            <a:off x="468293" y="4585708"/>
            <a:ext cx="1542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a:t>
            </a:r>
            <a:r>
              <a:rPr lang="en" sz="1800">
                <a:latin typeface="Calibri"/>
                <a:ea typeface="Calibri"/>
                <a:cs typeface="Calibri"/>
                <a:sym typeface="Calibri"/>
              </a:rPr>
              <a:t>5</a:t>
            </a:r>
            <a:r>
              <a:rPr lang="en" sz="1800">
                <a:solidFill>
                  <a:srgbClr val="000000"/>
                </a:solidFill>
                <a:latin typeface="Calibri"/>
                <a:ea typeface="Calibri"/>
                <a:cs typeface="Calibri"/>
                <a:sym typeface="Calibri"/>
              </a:rPr>
              <a:t>, Fig 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30" name="Shape 1130"/>
        <p:cNvGrpSpPr/>
        <p:nvPr/>
      </p:nvGrpSpPr>
      <p:grpSpPr>
        <a:xfrm>
          <a:off x="0" y="0"/>
          <a:ext cx="0" cy="0"/>
          <a:chOff x="0" y="0"/>
          <a:chExt cx="0" cy="0"/>
        </a:xfrm>
      </p:grpSpPr>
      <p:sp>
        <p:nvSpPr>
          <p:cNvPr id="1131" name="Google Shape;1131;p75"/>
          <p:cNvSpPr txBox="1"/>
          <p:nvPr>
            <p:ph type="title"/>
          </p:nvPr>
        </p:nvSpPr>
        <p:spPr>
          <a:xfrm>
            <a:off x="717450" y="371000"/>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t>Microcontroller and Sensor Integration</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1132" name="Google Shape;1132;p75"/>
          <p:cNvPicPr preferRelativeResize="0"/>
          <p:nvPr/>
        </p:nvPicPr>
        <p:blipFill rotWithShape="1">
          <a:blip r:embed="rId3">
            <a:alphaModFix/>
          </a:blip>
          <a:srcRect b="0" l="0" r="0" t="0"/>
          <a:stretch/>
        </p:blipFill>
        <p:spPr>
          <a:xfrm>
            <a:off x="190274" y="1039073"/>
            <a:ext cx="4485925" cy="2865350"/>
          </a:xfrm>
          <a:prstGeom prst="rect">
            <a:avLst/>
          </a:prstGeom>
          <a:noFill/>
          <a:ln>
            <a:noFill/>
          </a:ln>
        </p:spPr>
      </p:pic>
      <p:pic>
        <p:nvPicPr>
          <p:cNvPr id="1133" name="Google Shape;1133;p75"/>
          <p:cNvPicPr preferRelativeResize="0"/>
          <p:nvPr/>
        </p:nvPicPr>
        <p:blipFill rotWithShape="1">
          <a:blip r:embed="rId4">
            <a:alphaModFix/>
          </a:blip>
          <a:srcRect b="0" l="0" r="0" t="0"/>
          <a:stretch/>
        </p:blipFill>
        <p:spPr>
          <a:xfrm>
            <a:off x="4853500" y="1039075"/>
            <a:ext cx="4048401" cy="2865350"/>
          </a:xfrm>
          <a:prstGeom prst="rect">
            <a:avLst/>
          </a:prstGeom>
          <a:noFill/>
          <a:ln>
            <a:noFill/>
          </a:ln>
        </p:spPr>
      </p:pic>
      <p:sp>
        <p:nvSpPr>
          <p:cNvPr id="1134" name="Google Shape;1134;p75"/>
          <p:cNvSpPr txBox="1"/>
          <p:nvPr/>
        </p:nvSpPr>
        <p:spPr>
          <a:xfrm>
            <a:off x="436050" y="4542516"/>
            <a:ext cx="2031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FFFFFF"/>
                </a:solidFill>
                <a:latin typeface="Calibri"/>
                <a:ea typeface="Calibri"/>
                <a:cs typeface="Calibri"/>
                <a:sym typeface="Calibri"/>
              </a:rPr>
              <a:t>[5, Tab 1]</a:t>
            </a:r>
            <a:endParaRPr/>
          </a:p>
        </p:txBody>
      </p:sp>
      <p:sp>
        <p:nvSpPr>
          <p:cNvPr id="1135" name="Google Shape;1135;p75"/>
          <p:cNvSpPr txBox="1"/>
          <p:nvPr/>
        </p:nvSpPr>
        <p:spPr>
          <a:xfrm>
            <a:off x="4963876" y="4164643"/>
            <a:ext cx="2031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FFFFFF"/>
                </a:solidFill>
                <a:latin typeface="Calibri"/>
                <a:ea typeface="Calibri"/>
                <a:cs typeface="Calibri"/>
                <a:sym typeface="Calibri"/>
              </a:rPr>
              <a:t>[5, Fig 1]</a:t>
            </a:r>
            <a:endParaRPr/>
          </a:p>
        </p:txBody>
      </p:sp>
      <p:sp>
        <p:nvSpPr>
          <p:cNvPr id="1136" name="Google Shape;1136;p75"/>
          <p:cNvSpPr txBox="1"/>
          <p:nvPr>
            <p:ph idx="1" type="body"/>
          </p:nvPr>
        </p:nvSpPr>
        <p:spPr>
          <a:xfrm>
            <a:off x="242850" y="3999800"/>
            <a:ext cx="4485900" cy="699000"/>
          </a:xfrm>
          <a:prstGeom prst="rect">
            <a:avLst/>
          </a:prstGeom>
        </p:spPr>
        <p:txBody>
          <a:bodyPr anchorCtr="0" anchor="t" bIns="91425" lIns="90000" spcFirstLastPara="1" rIns="90000" wrap="square" tIns="91425">
            <a:noAutofit/>
          </a:bodyPr>
          <a:lstStyle/>
          <a:p>
            <a:pPr indent="0" lvl="0" marL="0" rtl="0" algn="l">
              <a:spcBef>
                <a:spcPts val="0"/>
              </a:spcBef>
              <a:spcAft>
                <a:spcPts val="0"/>
              </a:spcAft>
              <a:buNone/>
            </a:pPr>
            <a:r>
              <a:rPr lang="en"/>
              <a:t>The sensors are selected based on their operating principles, measurement ranges, and accuracy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40" name="Shape 1140"/>
        <p:cNvGrpSpPr/>
        <p:nvPr/>
      </p:nvGrpSpPr>
      <p:grpSpPr>
        <a:xfrm>
          <a:off x="0" y="0"/>
          <a:ext cx="0" cy="0"/>
          <a:chOff x="0" y="0"/>
          <a:chExt cx="0" cy="0"/>
        </a:xfrm>
      </p:grpSpPr>
      <p:pic>
        <p:nvPicPr>
          <p:cNvPr descr="Energizer Ultimate Lithium AA Batteries 6 pack – Gardenature" id="1141" name="Google Shape;1141;p76"/>
          <p:cNvPicPr preferRelativeResize="0"/>
          <p:nvPr/>
        </p:nvPicPr>
        <p:blipFill rotWithShape="1">
          <a:blip r:embed="rId3">
            <a:alphaModFix amt="25000"/>
          </a:blip>
          <a:srcRect b="3901" l="0" r="0" t="11831"/>
          <a:stretch/>
        </p:blipFill>
        <p:spPr>
          <a:xfrm>
            <a:off x="0" y="0"/>
            <a:ext cx="9144000" cy="5066925"/>
          </a:xfrm>
          <a:prstGeom prst="rect">
            <a:avLst/>
          </a:prstGeom>
          <a:noFill/>
          <a:ln>
            <a:noFill/>
          </a:ln>
        </p:spPr>
      </p:pic>
      <p:sp>
        <p:nvSpPr>
          <p:cNvPr id="1142" name="Google Shape;1142;p76"/>
          <p:cNvSpPr txBox="1"/>
          <p:nvPr/>
        </p:nvSpPr>
        <p:spPr>
          <a:xfrm>
            <a:off x="628636" y="269760"/>
            <a:ext cx="7886700" cy="979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4400">
                <a:solidFill>
                  <a:srgbClr val="FFFFFF"/>
                </a:solidFill>
                <a:latin typeface="Calibri"/>
                <a:ea typeface="Calibri"/>
                <a:cs typeface="Calibri"/>
                <a:sym typeface="Calibri"/>
              </a:rPr>
              <a:t>Power Source</a:t>
            </a:r>
            <a:endParaRPr sz="4400">
              <a:solidFill>
                <a:srgbClr val="FFFFFF"/>
              </a:solidFill>
              <a:latin typeface="Calibri"/>
              <a:ea typeface="Calibri"/>
              <a:cs typeface="Calibri"/>
              <a:sym typeface="Calibri"/>
            </a:endParaRPr>
          </a:p>
        </p:txBody>
      </p:sp>
      <p:sp>
        <p:nvSpPr>
          <p:cNvPr id="1143" name="Google Shape;1143;p76"/>
          <p:cNvSpPr txBox="1"/>
          <p:nvPr/>
        </p:nvSpPr>
        <p:spPr>
          <a:xfrm>
            <a:off x="257160" y="1824089"/>
            <a:ext cx="8572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144" name="Google Shape;1144;p76"/>
          <p:cNvGrpSpPr/>
          <p:nvPr/>
        </p:nvGrpSpPr>
        <p:grpSpPr>
          <a:xfrm>
            <a:off x="628636" y="1349221"/>
            <a:ext cx="7886767" cy="3213957"/>
            <a:chOff x="0" y="531"/>
            <a:chExt cx="10515690" cy="4350239"/>
          </a:xfrm>
        </p:grpSpPr>
        <p:sp>
          <p:nvSpPr>
            <p:cNvPr id="1145" name="Google Shape;1145;p76"/>
            <p:cNvSpPr/>
            <p:nvPr/>
          </p:nvSpPr>
          <p:spPr>
            <a:xfrm>
              <a:off x="0" y="531"/>
              <a:ext cx="10515600" cy="1242900"/>
            </a:xfrm>
            <a:prstGeom prst="roundRect">
              <a:avLst>
                <a:gd fmla="val 10000" name="adj"/>
              </a:avLst>
            </a:prstGeom>
            <a:solidFill>
              <a:srgbClr val="ED7D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76"/>
            <p:cNvSpPr/>
            <p:nvPr/>
          </p:nvSpPr>
          <p:spPr>
            <a:xfrm>
              <a:off x="375988" y="280191"/>
              <a:ext cx="683700" cy="6837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76"/>
            <p:cNvSpPr/>
            <p:nvPr/>
          </p:nvSpPr>
          <p:spPr>
            <a:xfrm>
              <a:off x="1435590" y="531"/>
              <a:ext cx="9080100" cy="124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76"/>
            <p:cNvSpPr txBox="1"/>
            <p:nvPr/>
          </p:nvSpPr>
          <p:spPr>
            <a:xfrm>
              <a:off x="1435590" y="531"/>
              <a:ext cx="9080100" cy="1242900"/>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Clr>
                  <a:srgbClr val="FFFFFF"/>
                </a:buClr>
                <a:buSzPts val="2500"/>
                <a:buFont typeface="Calibri"/>
                <a:buNone/>
              </a:pPr>
              <a:r>
                <a:rPr lang="en" sz="2500">
                  <a:solidFill>
                    <a:srgbClr val="FFFFFF"/>
                  </a:solidFill>
                  <a:latin typeface="Calibri"/>
                  <a:ea typeface="Calibri"/>
                  <a:cs typeface="Calibri"/>
                  <a:sym typeface="Calibri"/>
                </a:rPr>
                <a:t>P</a:t>
              </a:r>
              <a:r>
                <a:rPr b="0" i="0" lang="en" sz="2500">
                  <a:solidFill>
                    <a:srgbClr val="FFFFFF"/>
                  </a:solidFill>
                  <a:latin typeface="Calibri"/>
                  <a:ea typeface="Calibri"/>
                  <a:cs typeface="Calibri"/>
                  <a:sym typeface="Calibri"/>
                </a:rPr>
                <a:t>owered by 6 × L91 Energizer lithium batteries with a capacity of around 3000 mAh. </a:t>
              </a:r>
              <a:endParaRPr sz="2500">
                <a:solidFill>
                  <a:srgbClr val="FFFFFF"/>
                </a:solidFill>
                <a:latin typeface="Calibri"/>
                <a:ea typeface="Calibri"/>
                <a:cs typeface="Calibri"/>
                <a:sym typeface="Calibri"/>
              </a:endParaRPr>
            </a:p>
          </p:txBody>
        </p:sp>
        <p:sp>
          <p:nvSpPr>
            <p:cNvPr id="1149" name="Google Shape;1149;p76"/>
            <p:cNvSpPr/>
            <p:nvPr/>
          </p:nvSpPr>
          <p:spPr>
            <a:xfrm>
              <a:off x="0" y="1554201"/>
              <a:ext cx="10515600" cy="1242900"/>
            </a:xfrm>
            <a:prstGeom prst="roundRect">
              <a:avLst>
                <a:gd fmla="val 10000" name="adj"/>
              </a:avLst>
            </a:prstGeom>
            <a:solidFill>
              <a:srgbClr val="A5A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76"/>
            <p:cNvSpPr/>
            <p:nvPr/>
          </p:nvSpPr>
          <p:spPr>
            <a:xfrm>
              <a:off x="375988" y="1833861"/>
              <a:ext cx="683700" cy="6837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76"/>
            <p:cNvSpPr/>
            <p:nvPr/>
          </p:nvSpPr>
          <p:spPr>
            <a:xfrm>
              <a:off x="1435590" y="1554201"/>
              <a:ext cx="9080100" cy="124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76"/>
            <p:cNvSpPr txBox="1"/>
            <p:nvPr/>
          </p:nvSpPr>
          <p:spPr>
            <a:xfrm>
              <a:off x="1435590" y="1554201"/>
              <a:ext cx="9080100" cy="1242900"/>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Clr>
                  <a:srgbClr val="FFFFFF"/>
                </a:buClr>
                <a:buSzPts val="2500"/>
                <a:buFont typeface="Calibri"/>
                <a:buNone/>
              </a:pPr>
              <a:r>
                <a:rPr b="0" i="0" lang="en" sz="2500">
                  <a:solidFill>
                    <a:srgbClr val="FFFFFF"/>
                  </a:solidFill>
                  <a:latin typeface="Calibri"/>
                  <a:ea typeface="Calibri"/>
                  <a:cs typeface="Calibri"/>
                  <a:sym typeface="Calibri"/>
                </a:rPr>
                <a:t>Under real-time logging conditions, has a battery life of approximately 30 hours. </a:t>
              </a:r>
              <a:endParaRPr sz="2500">
                <a:solidFill>
                  <a:srgbClr val="FFFFFF"/>
                </a:solidFill>
                <a:latin typeface="Calibri"/>
                <a:ea typeface="Calibri"/>
                <a:cs typeface="Calibri"/>
                <a:sym typeface="Calibri"/>
              </a:endParaRPr>
            </a:p>
          </p:txBody>
        </p:sp>
        <p:sp>
          <p:nvSpPr>
            <p:cNvPr id="1153" name="Google Shape;1153;p76"/>
            <p:cNvSpPr/>
            <p:nvPr/>
          </p:nvSpPr>
          <p:spPr>
            <a:xfrm>
              <a:off x="0" y="3107870"/>
              <a:ext cx="10515600" cy="1242900"/>
            </a:xfrm>
            <a:prstGeom prst="roundRect">
              <a:avLst>
                <a:gd fmla="val 10000" name="adj"/>
              </a:avLst>
            </a:prstGeom>
            <a:solidFill>
              <a:srgbClr val="54A5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76"/>
            <p:cNvSpPr/>
            <p:nvPr/>
          </p:nvSpPr>
          <p:spPr>
            <a:xfrm>
              <a:off x="375988" y="3387531"/>
              <a:ext cx="683700" cy="68370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76"/>
            <p:cNvSpPr/>
            <p:nvPr/>
          </p:nvSpPr>
          <p:spPr>
            <a:xfrm>
              <a:off x="1435590" y="3107870"/>
              <a:ext cx="9080100" cy="124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76"/>
            <p:cNvSpPr txBox="1"/>
            <p:nvPr/>
          </p:nvSpPr>
          <p:spPr>
            <a:xfrm>
              <a:off x="1435590" y="3107870"/>
              <a:ext cx="9080100" cy="1242900"/>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Clr>
                  <a:srgbClr val="FFFFFF"/>
                </a:buClr>
                <a:buSzPts val="2500"/>
                <a:buFont typeface="Calibri"/>
                <a:buNone/>
              </a:pPr>
              <a:r>
                <a:rPr lang="en" sz="2500">
                  <a:solidFill>
                    <a:srgbClr val="FFFFFF"/>
                  </a:solidFill>
                  <a:latin typeface="Calibri"/>
                  <a:ea typeface="Calibri"/>
                  <a:cs typeface="Calibri"/>
                  <a:sym typeface="Calibri"/>
                </a:rPr>
                <a:t>B</a:t>
              </a:r>
              <a:r>
                <a:rPr b="0" i="0" lang="en" sz="2500">
                  <a:solidFill>
                    <a:srgbClr val="FFFFFF"/>
                  </a:solidFill>
                  <a:latin typeface="Calibri"/>
                  <a:ea typeface="Calibri"/>
                  <a:cs typeface="Calibri"/>
                  <a:sym typeface="Calibri"/>
                </a:rPr>
                <a:t>attery life can be extended by adjusting the sampling time or using a USB cable</a:t>
              </a:r>
              <a:endParaRPr sz="2500">
                <a:solidFill>
                  <a:srgbClr val="FFFFFF"/>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77"/>
          <p:cNvSpPr/>
          <p:nvPr/>
        </p:nvSpPr>
        <p:spPr>
          <a:xfrm>
            <a:off x="4856573" y="1865600"/>
            <a:ext cx="2782500" cy="3278100"/>
          </a:xfrm>
          <a:prstGeom prst="round2SameRect">
            <a:avLst>
              <a:gd fmla="val 10984"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77"/>
          <p:cNvSpPr/>
          <p:nvPr/>
        </p:nvSpPr>
        <p:spPr>
          <a:xfrm>
            <a:off x="1707050" y="1865600"/>
            <a:ext cx="2782500" cy="3278100"/>
          </a:xfrm>
          <a:prstGeom prst="round2SameRect">
            <a:avLst>
              <a:gd fmla="val 10984"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3" name="Google Shape;1163;p77"/>
          <p:cNvGrpSpPr/>
          <p:nvPr/>
        </p:nvGrpSpPr>
        <p:grpSpPr>
          <a:xfrm flipH="1">
            <a:off x="3102379" y="4263140"/>
            <a:ext cx="264654" cy="46670"/>
            <a:chOff x="6146875" y="1767300"/>
            <a:chExt cx="331025" cy="57475"/>
          </a:xfrm>
        </p:grpSpPr>
        <p:sp>
          <p:nvSpPr>
            <p:cNvPr id="1164" name="Google Shape;1164;p77"/>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77"/>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77"/>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7" name="Google Shape;1167;p77"/>
          <p:cNvGrpSpPr/>
          <p:nvPr/>
        </p:nvGrpSpPr>
        <p:grpSpPr>
          <a:xfrm flipH="1">
            <a:off x="5512418" y="4263140"/>
            <a:ext cx="264654" cy="46670"/>
            <a:chOff x="6146875" y="1767300"/>
            <a:chExt cx="331025" cy="57475"/>
          </a:xfrm>
        </p:grpSpPr>
        <p:sp>
          <p:nvSpPr>
            <p:cNvPr id="1168" name="Google Shape;1168;p77"/>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77"/>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77"/>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1" name="Google Shape;1171;p77"/>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Testing Cases</a:t>
            </a:r>
            <a:endParaRPr/>
          </a:p>
        </p:txBody>
      </p:sp>
      <p:sp>
        <p:nvSpPr>
          <p:cNvPr id="1172" name="Google Shape;1172;p77"/>
          <p:cNvSpPr txBox="1"/>
          <p:nvPr>
            <p:ph idx="1" type="subTitle"/>
          </p:nvPr>
        </p:nvSpPr>
        <p:spPr>
          <a:xfrm>
            <a:off x="1707050" y="2407956"/>
            <a:ext cx="2896200" cy="2553000"/>
          </a:xfrm>
          <a:prstGeom prst="rect">
            <a:avLst/>
          </a:prstGeom>
        </p:spPr>
        <p:txBody>
          <a:bodyPr anchorCtr="0" anchor="t" bIns="91425" lIns="198000" spcFirstLastPara="1" rIns="198000" wrap="square" tIns="91425">
            <a:noAutofit/>
          </a:bodyPr>
          <a:lstStyle/>
          <a:p>
            <a:pPr indent="0" lvl="0" marL="0" rtl="0" algn="l">
              <a:spcBef>
                <a:spcPts val="0"/>
              </a:spcBef>
              <a:spcAft>
                <a:spcPts val="0"/>
              </a:spcAft>
              <a:buNone/>
            </a:pPr>
            <a:r>
              <a:rPr lang="en"/>
              <a:t>Environment : Computer Laboratories in University of Warwick</a:t>
            </a:r>
            <a:endParaRPr/>
          </a:p>
          <a:p>
            <a:pPr indent="0" lvl="0" marL="0" rtl="0" algn="l">
              <a:spcBef>
                <a:spcPts val="1600"/>
              </a:spcBef>
              <a:spcAft>
                <a:spcPts val="1600"/>
              </a:spcAft>
              <a:buNone/>
            </a:pPr>
            <a:r>
              <a:t/>
            </a:r>
            <a:endParaRPr/>
          </a:p>
        </p:txBody>
      </p:sp>
      <p:sp>
        <p:nvSpPr>
          <p:cNvPr id="1173" name="Google Shape;1173;p77"/>
          <p:cNvSpPr txBox="1"/>
          <p:nvPr>
            <p:ph idx="2" type="title"/>
          </p:nvPr>
        </p:nvSpPr>
        <p:spPr>
          <a:xfrm>
            <a:off x="2105888" y="1974254"/>
            <a:ext cx="1984800" cy="500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Test 1</a:t>
            </a:r>
            <a:endParaRPr/>
          </a:p>
        </p:txBody>
      </p:sp>
      <p:sp>
        <p:nvSpPr>
          <p:cNvPr id="1174" name="Google Shape;1174;p77"/>
          <p:cNvSpPr txBox="1"/>
          <p:nvPr>
            <p:ph idx="3" type="subTitle"/>
          </p:nvPr>
        </p:nvSpPr>
        <p:spPr>
          <a:xfrm>
            <a:off x="5255424" y="2407950"/>
            <a:ext cx="2383500" cy="1168800"/>
          </a:xfrm>
          <a:prstGeom prst="rect">
            <a:avLst/>
          </a:prstGeom>
        </p:spPr>
        <p:txBody>
          <a:bodyPr anchorCtr="0" anchor="t" bIns="91425" lIns="198000" spcFirstLastPara="1" rIns="198000" wrap="square" tIns="91425">
            <a:noAutofit/>
          </a:bodyPr>
          <a:lstStyle/>
          <a:p>
            <a:pPr indent="0" lvl="0" marL="0" rtl="0" algn="l">
              <a:spcBef>
                <a:spcPts val="0"/>
              </a:spcBef>
              <a:spcAft>
                <a:spcPts val="0"/>
              </a:spcAft>
              <a:buNone/>
            </a:pPr>
            <a:r>
              <a:rPr lang="en"/>
              <a:t>Cooking environment for one hour duration </a:t>
            </a:r>
            <a:endParaRPr/>
          </a:p>
          <a:p>
            <a:pPr indent="0" lvl="0" marL="0" rtl="0" algn="l">
              <a:spcBef>
                <a:spcPts val="1600"/>
              </a:spcBef>
              <a:spcAft>
                <a:spcPts val="0"/>
              </a:spcAft>
              <a:buNone/>
            </a:pPr>
            <a:r>
              <a:rPr lang="en"/>
              <a:t>Results: Both Co2 and VOC levels were elevated.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175" name="Google Shape;1175;p77"/>
          <p:cNvSpPr txBox="1"/>
          <p:nvPr>
            <p:ph idx="4" type="title"/>
          </p:nvPr>
        </p:nvSpPr>
        <p:spPr>
          <a:xfrm>
            <a:off x="5255428" y="1974254"/>
            <a:ext cx="1984800" cy="500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Test 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51"/>
          <p:cNvSpPr txBox="1"/>
          <p:nvPr>
            <p:ph idx="2" type="title"/>
          </p:nvPr>
        </p:nvSpPr>
        <p:spPr>
          <a:xfrm>
            <a:off x="1489925" y="1220113"/>
            <a:ext cx="1132200" cy="13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867" name="Google Shape;867;p51"/>
          <p:cNvSpPr txBox="1"/>
          <p:nvPr>
            <p:ph type="title"/>
          </p:nvPr>
        </p:nvSpPr>
        <p:spPr>
          <a:xfrm>
            <a:off x="1489925" y="2573725"/>
            <a:ext cx="2578500" cy="779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868" name="Google Shape;868;p51"/>
          <p:cNvSpPr txBox="1"/>
          <p:nvPr>
            <p:ph idx="1" type="subTitle"/>
          </p:nvPr>
        </p:nvSpPr>
        <p:spPr>
          <a:xfrm>
            <a:off x="1489925" y="3205500"/>
            <a:ext cx="2452200" cy="62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Background Information about the topic</a:t>
            </a:r>
            <a:endParaRPr/>
          </a:p>
        </p:txBody>
      </p:sp>
      <p:grpSp>
        <p:nvGrpSpPr>
          <p:cNvPr id="869" name="Google Shape;869;p51"/>
          <p:cNvGrpSpPr/>
          <p:nvPr/>
        </p:nvGrpSpPr>
        <p:grpSpPr>
          <a:xfrm>
            <a:off x="5927463" y="1220134"/>
            <a:ext cx="2182435" cy="2182332"/>
            <a:chOff x="5238663" y="1905559"/>
            <a:chExt cx="2182435" cy="2182332"/>
          </a:xfrm>
        </p:grpSpPr>
        <p:sp>
          <p:nvSpPr>
            <p:cNvPr id="870" name="Google Shape;870;p51"/>
            <p:cNvSpPr/>
            <p:nvPr/>
          </p:nvSpPr>
          <p:spPr>
            <a:xfrm>
              <a:off x="5238663" y="1905559"/>
              <a:ext cx="2182435" cy="2182166"/>
            </a:xfrm>
            <a:custGeom>
              <a:rect b="b" l="l" r="r" t="t"/>
              <a:pathLst>
                <a:path extrusionOk="0" h="105228" w="105241">
                  <a:moveTo>
                    <a:pt x="52614" y="1"/>
                  </a:moveTo>
                  <a:cubicBezTo>
                    <a:pt x="23563" y="1"/>
                    <a:pt x="1" y="23551"/>
                    <a:pt x="1" y="52614"/>
                  </a:cubicBezTo>
                  <a:cubicBezTo>
                    <a:pt x="1" y="81677"/>
                    <a:pt x="23563" y="105228"/>
                    <a:pt x="52614" y="105228"/>
                  </a:cubicBezTo>
                  <a:cubicBezTo>
                    <a:pt x="81678" y="105228"/>
                    <a:pt x="105240" y="81677"/>
                    <a:pt x="105240" y="52614"/>
                  </a:cubicBezTo>
                  <a:cubicBezTo>
                    <a:pt x="105240" y="23551"/>
                    <a:pt x="81678" y="1"/>
                    <a:pt x="526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1"/>
            <p:cNvSpPr/>
            <p:nvPr/>
          </p:nvSpPr>
          <p:spPr>
            <a:xfrm>
              <a:off x="6609972" y="3930867"/>
              <a:ext cx="73618" cy="27270"/>
            </a:xfrm>
            <a:custGeom>
              <a:rect b="b" l="l" r="r" t="t"/>
              <a:pathLst>
                <a:path extrusionOk="0" h="1315" w="3550">
                  <a:moveTo>
                    <a:pt x="1702" y="1"/>
                  </a:moveTo>
                  <a:cubicBezTo>
                    <a:pt x="1127" y="1"/>
                    <a:pt x="621" y="113"/>
                    <a:pt x="251" y="694"/>
                  </a:cubicBezTo>
                  <a:cubicBezTo>
                    <a:pt x="0" y="1204"/>
                    <a:pt x="466" y="1315"/>
                    <a:pt x="914" y="1315"/>
                  </a:cubicBezTo>
                  <a:cubicBezTo>
                    <a:pt x="1104" y="1315"/>
                    <a:pt x="1290" y="1295"/>
                    <a:pt x="1418" y="1277"/>
                  </a:cubicBezTo>
                  <a:cubicBezTo>
                    <a:pt x="1763" y="1230"/>
                    <a:pt x="3549" y="920"/>
                    <a:pt x="3442" y="301"/>
                  </a:cubicBezTo>
                  <a:cubicBezTo>
                    <a:pt x="3393" y="56"/>
                    <a:pt x="3004" y="24"/>
                    <a:pt x="2687" y="24"/>
                  </a:cubicBezTo>
                  <a:cubicBezTo>
                    <a:pt x="2572" y="24"/>
                    <a:pt x="2466" y="28"/>
                    <a:pt x="2390" y="28"/>
                  </a:cubicBezTo>
                  <a:cubicBezTo>
                    <a:pt x="2369" y="28"/>
                    <a:pt x="2351" y="28"/>
                    <a:pt x="2335" y="27"/>
                  </a:cubicBezTo>
                  <a:cubicBezTo>
                    <a:pt x="2117" y="15"/>
                    <a:pt x="1905" y="1"/>
                    <a:pt x="17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1"/>
            <p:cNvSpPr/>
            <p:nvPr/>
          </p:nvSpPr>
          <p:spPr>
            <a:xfrm>
              <a:off x="6263075" y="2651943"/>
              <a:ext cx="240016" cy="76148"/>
            </a:xfrm>
            <a:custGeom>
              <a:rect b="b" l="l" r="r" t="t"/>
              <a:pathLst>
                <a:path extrusionOk="0" h="3672" w="11574">
                  <a:moveTo>
                    <a:pt x="3129" y="1"/>
                  </a:moveTo>
                  <a:cubicBezTo>
                    <a:pt x="2199" y="1"/>
                    <a:pt x="1385" y="597"/>
                    <a:pt x="453" y="715"/>
                  </a:cubicBezTo>
                  <a:cubicBezTo>
                    <a:pt x="440" y="712"/>
                    <a:pt x="429" y="711"/>
                    <a:pt x="417" y="711"/>
                  </a:cubicBezTo>
                  <a:cubicBezTo>
                    <a:pt x="386" y="711"/>
                    <a:pt x="357" y="722"/>
                    <a:pt x="322" y="739"/>
                  </a:cubicBezTo>
                  <a:cubicBezTo>
                    <a:pt x="179" y="858"/>
                    <a:pt x="156" y="870"/>
                    <a:pt x="60" y="1049"/>
                  </a:cubicBezTo>
                  <a:cubicBezTo>
                    <a:pt x="1" y="1156"/>
                    <a:pt x="60" y="1275"/>
                    <a:pt x="179" y="1323"/>
                  </a:cubicBezTo>
                  <a:cubicBezTo>
                    <a:pt x="409" y="1413"/>
                    <a:pt x="616" y="1449"/>
                    <a:pt x="810" y="1449"/>
                  </a:cubicBezTo>
                  <a:cubicBezTo>
                    <a:pt x="1551" y="1449"/>
                    <a:pt x="2099" y="929"/>
                    <a:pt x="2944" y="929"/>
                  </a:cubicBezTo>
                  <a:cubicBezTo>
                    <a:pt x="2959" y="929"/>
                    <a:pt x="2974" y="929"/>
                    <a:pt x="2989" y="930"/>
                  </a:cubicBezTo>
                  <a:cubicBezTo>
                    <a:pt x="3882" y="954"/>
                    <a:pt x="4299" y="1680"/>
                    <a:pt x="5073" y="1870"/>
                  </a:cubicBezTo>
                  <a:cubicBezTo>
                    <a:pt x="5799" y="2061"/>
                    <a:pt x="6180" y="1989"/>
                    <a:pt x="6835" y="2478"/>
                  </a:cubicBezTo>
                  <a:cubicBezTo>
                    <a:pt x="7085" y="2668"/>
                    <a:pt x="8097" y="2894"/>
                    <a:pt x="7526" y="3347"/>
                  </a:cubicBezTo>
                  <a:cubicBezTo>
                    <a:pt x="7395" y="3454"/>
                    <a:pt x="7514" y="3668"/>
                    <a:pt x="7656" y="3668"/>
                  </a:cubicBezTo>
                  <a:cubicBezTo>
                    <a:pt x="7787" y="3670"/>
                    <a:pt x="7930" y="3671"/>
                    <a:pt x="8083" y="3671"/>
                  </a:cubicBezTo>
                  <a:cubicBezTo>
                    <a:pt x="9172" y="3671"/>
                    <a:pt x="10737" y="3597"/>
                    <a:pt x="11478" y="2918"/>
                  </a:cubicBezTo>
                  <a:cubicBezTo>
                    <a:pt x="11574" y="2823"/>
                    <a:pt x="11538" y="2680"/>
                    <a:pt x="11443" y="2620"/>
                  </a:cubicBezTo>
                  <a:cubicBezTo>
                    <a:pt x="10109" y="1704"/>
                    <a:pt x="8002" y="1608"/>
                    <a:pt x="6442" y="1120"/>
                  </a:cubicBezTo>
                  <a:cubicBezTo>
                    <a:pt x="5454" y="811"/>
                    <a:pt x="4216" y="25"/>
                    <a:pt x="3156" y="1"/>
                  </a:cubicBezTo>
                  <a:cubicBezTo>
                    <a:pt x="3147" y="1"/>
                    <a:pt x="3138" y="1"/>
                    <a:pt x="3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1"/>
            <p:cNvSpPr/>
            <p:nvPr/>
          </p:nvSpPr>
          <p:spPr>
            <a:xfrm>
              <a:off x="6397889" y="2744744"/>
              <a:ext cx="64535" cy="23164"/>
            </a:xfrm>
            <a:custGeom>
              <a:rect b="b" l="l" r="r" t="t"/>
              <a:pathLst>
                <a:path extrusionOk="0" h="1117" w="3112">
                  <a:moveTo>
                    <a:pt x="337" y="0"/>
                  </a:moveTo>
                  <a:cubicBezTo>
                    <a:pt x="283" y="0"/>
                    <a:pt x="230" y="15"/>
                    <a:pt x="179" y="50"/>
                  </a:cubicBezTo>
                  <a:cubicBezTo>
                    <a:pt x="1" y="181"/>
                    <a:pt x="1" y="491"/>
                    <a:pt x="108" y="658"/>
                  </a:cubicBezTo>
                  <a:cubicBezTo>
                    <a:pt x="251" y="884"/>
                    <a:pt x="560" y="920"/>
                    <a:pt x="798" y="943"/>
                  </a:cubicBezTo>
                  <a:cubicBezTo>
                    <a:pt x="1203" y="979"/>
                    <a:pt x="1560" y="955"/>
                    <a:pt x="1965" y="1074"/>
                  </a:cubicBezTo>
                  <a:cubicBezTo>
                    <a:pt x="2048" y="1100"/>
                    <a:pt x="2176" y="1117"/>
                    <a:pt x="2312" y="1117"/>
                  </a:cubicBezTo>
                  <a:cubicBezTo>
                    <a:pt x="2680" y="1117"/>
                    <a:pt x="3111" y="992"/>
                    <a:pt x="2894" y="574"/>
                  </a:cubicBezTo>
                  <a:cubicBezTo>
                    <a:pt x="2751" y="312"/>
                    <a:pt x="2358" y="158"/>
                    <a:pt x="2084" y="98"/>
                  </a:cubicBezTo>
                  <a:cubicBezTo>
                    <a:pt x="2031" y="88"/>
                    <a:pt x="1979" y="83"/>
                    <a:pt x="1928" y="83"/>
                  </a:cubicBezTo>
                  <a:cubicBezTo>
                    <a:pt x="1607" y="83"/>
                    <a:pt x="1327" y="261"/>
                    <a:pt x="1025" y="261"/>
                  </a:cubicBezTo>
                  <a:cubicBezTo>
                    <a:pt x="989" y="261"/>
                    <a:pt x="954" y="258"/>
                    <a:pt x="917" y="253"/>
                  </a:cubicBezTo>
                  <a:cubicBezTo>
                    <a:pt x="749" y="197"/>
                    <a:pt x="536" y="0"/>
                    <a:pt x="3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51"/>
            <p:cNvSpPr/>
            <p:nvPr/>
          </p:nvSpPr>
          <p:spPr>
            <a:xfrm>
              <a:off x="6497637" y="2715214"/>
              <a:ext cx="130003" cy="58086"/>
            </a:xfrm>
            <a:custGeom>
              <a:rect b="b" l="l" r="r" t="t"/>
              <a:pathLst>
                <a:path extrusionOk="0" h="2801" w="6269">
                  <a:moveTo>
                    <a:pt x="1479" y="1"/>
                  </a:moveTo>
                  <a:cubicBezTo>
                    <a:pt x="1168" y="1"/>
                    <a:pt x="881" y="65"/>
                    <a:pt x="656" y="236"/>
                  </a:cubicBezTo>
                  <a:cubicBezTo>
                    <a:pt x="644" y="248"/>
                    <a:pt x="632" y="260"/>
                    <a:pt x="620" y="272"/>
                  </a:cubicBezTo>
                  <a:cubicBezTo>
                    <a:pt x="572" y="331"/>
                    <a:pt x="536" y="415"/>
                    <a:pt x="584" y="498"/>
                  </a:cubicBezTo>
                  <a:cubicBezTo>
                    <a:pt x="763" y="820"/>
                    <a:pt x="2037" y="1177"/>
                    <a:pt x="2013" y="1462"/>
                  </a:cubicBezTo>
                  <a:cubicBezTo>
                    <a:pt x="2013" y="1441"/>
                    <a:pt x="1814" y="1427"/>
                    <a:pt x="1543" y="1427"/>
                  </a:cubicBezTo>
                  <a:cubicBezTo>
                    <a:pt x="1059" y="1427"/>
                    <a:pt x="346" y="1471"/>
                    <a:pt x="132" y="1593"/>
                  </a:cubicBezTo>
                  <a:cubicBezTo>
                    <a:pt x="25" y="1641"/>
                    <a:pt x="1" y="1808"/>
                    <a:pt x="84" y="1891"/>
                  </a:cubicBezTo>
                  <a:cubicBezTo>
                    <a:pt x="358" y="2129"/>
                    <a:pt x="739" y="2153"/>
                    <a:pt x="1084" y="2189"/>
                  </a:cubicBezTo>
                  <a:cubicBezTo>
                    <a:pt x="1117" y="2191"/>
                    <a:pt x="1150" y="2192"/>
                    <a:pt x="1185" y="2192"/>
                  </a:cubicBezTo>
                  <a:cubicBezTo>
                    <a:pt x="1376" y="2192"/>
                    <a:pt x="1598" y="2160"/>
                    <a:pt x="1803" y="2160"/>
                  </a:cubicBezTo>
                  <a:cubicBezTo>
                    <a:pt x="1917" y="2160"/>
                    <a:pt x="2025" y="2170"/>
                    <a:pt x="2120" y="2201"/>
                  </a:cubicBezTo>
                  <a:cubicBezTo>
                    <a:pt x="2239" y="2236"/>
                    <a:pt x="2620" y="2713"/>
                    <a:pt x="2787" y="2748"/>
                  </a:cubicBezTo>
                  <a:cubicBezTo>
                    <a:pt x="2924" y="2783"/>
                    <a:pt x="2968" y="2801"/>
                    <a:pt x="3008" y="2801"/>
                  </a:cubicBezTo>
                  <a:cubicBezTo>
                    <a:pt x="3052" y="2801"/>
                    <a:pt x="3091" y="2780"/>
                    <a:pt x="3239" y="2736"/>
                  </a:cubicBezTo>
                  <a:cubicBezTo>
                    <a:pt x="3891" y="2553"/>
                    <a:pt x="2687" y="2151"/>
                    <a:pt x="4035" y="2151"/>
                  </a:cubicBezTo>
                  <a:cubicBezTo>
                    <a:pt x="4091" y="2151"/>
                    <a:pt x="4151" y="2152"/>
                    <a:pt x="4216" y="2153"/>
                  </a:cubicBezTo>
                  <a:cubicBezTo>
                    <a:pt x="4404" y="2153"/>
                    <a:pt x="4531" y="2298"/>
                    <a:pt x="4712" y="2298"/>
                  </a:cubicBezTo>
                  <a:cubicBezTo>
                    <a:pt x="4725" y="2298"/>
                    <a:pt x="4738" y="2298"/>
                    <a:pt x="4751" y="2296"/>
                  </a:cubicBezTo>
                  <a:cubicBezTo>
                    <a:pt x="4823" y="2296"/>
                    <a:pt x="4918" y="2248"/>
                    <a:pt x="4930" y="2165"/>
                  </a:cubicBezTo>
                  <a:cubicBezTo>
                    <a:pt x="4988" y="1789"/>
                    <a:pt x="5359" y="1686"/>
                    <a:pt x="5719" y="1686"/>
                  </a:cubicBezTo>
                  <a:cubicBezTo>
                    <a:pt x="5803" y="1686"/>
                    <a:pt x="5887" y="1692"/>
                    <a:pt x="5966" y="1701"/>
                  </a:cubicBezTo>
                  <a:cubicBezTo>
                    <a:pt x="5977" y="1702"/>
                    <a:pt x="5989" y="1703"/>
                    <a:pt x="6000" y="1703"/>
                  </a:cubicBezTo>
                  <a:cubicBezTo>
                    <a:pt x="6142" y="1703"/>
                    <a:pt x="6268" y="1570"/>
                    <a:pt x="6180" y="1427"/>
                  </a:cubicBezTo>
                  <a:cubicBezTo>
                    <a:pt x="5668" y="570"/>
                    <a:pt x="4335" y="736"/>
                    <a:pt x="3537" y="498"/>
                  </a:cubicBezTo>
                  <a:cubicBezTo>
                    <a:pt x="3016" y="333"/>
                    <a:pt x="2185" y="1"/>
                    <a:pt x="14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1"/>
            <p:cNvSpPr/>
            <p:nvPr/>
          </p:nvSpPr>
          <p:spPr>
            <a:xfrm>
              <a:off x="6638133" y="2745262"/>
              <a:ext cx="54519" cy="26731"/>
            </a:xfrm>
            <a:custGeom>
              <a:rect b="b" l="l" r="r" t="t"/>
              <a:pathLst>
                <a:path extrusionOk="0" h="1289" w="2629">
                  <a:moveTo>
                    <a:pt x="1267" y="1"/>
                  </a:moveTo>
                  <a:cubicBezTo>
                    <a:pt x="1051" y="1"/>
                    <a:pt x="840" y="31"/>
                    <a:pt x="667" y="85"/>
                  </a:cubicBezTo>
                  <a:cubicBezTo>
                    <a:pt x="298" y="204"/>
                    <a:pt x="0" y="549"/>
                    <a:pt x="477" y="775"/>
                  </a:cubicBezTo>
                  <a:cubicBezTo>
                    <a:pt x="786" y="918"/>
                    <a:pt x="1143" y="1002"/>
                    <a:pt x="1477" y="1109"/>
                  </a:cubicBezTo>
                  <a:cubicBezTo>
                    <a:pt x="1679" y="1180"/>
                    <a:pt x="1905" y="1276"/>
                    <a:pt x="2132" y="1287"/>
                  </a:cubicBezTo>
                  <a:cubicBezTo>
                    <a:pt x="2142" y="1288"/>
                    <a:pt x="2151" y="1288"/>
                    <a:pt x="2161" y="1288"/>
                  </a:cubicBezTo>
                  <a:cubicBezTo>
                    <a:pt x="2629" y="1288"/>
                    <a:pt x="2556" y="722"/>
                    <a:pt x="2370" y="418"/>
                  </a:cubicBezTo>
                  <a:cubicBezTo>
                    <a:pt x="2370" y="406"/>
                    <a:pt x="2358" y="406"/>
                    <a:pt x="2358" y="394"/>
                  </a:cubicBezTo>
                  <a:cubicBezTo>
                    <a:pt x="2346" y="394"/>
                    <a:pt x="2346" y="383"/>
                    <a:pt x="2346" y="383"/>
                  </a:cubicBezTo>
                  <a:cubicBezTo>
                    <a:pt x="2105" y="110"/>
                    <a:pt x="1675" y="1"/>
                    <a:pt x="12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1"/>
            <p:cNvSpPr/>
            <p:nvPr/>
          </p:nvSpPr>
          <p:spPr>
            <a:xfrm>
              <a:off x="6394177" y="2603915"/>
              <a:ext cx="44482" cy="48277"/>
            </a:xfrm>
            <a:custGeom>
              <a:rect b="b" l="l" r="r" t="t"/>
              <a:pathLst>
                <a:path extrusionOk="0" h="2328" w="2145">
                  <a:moveTo>
                    <a:pt x="502" y="0"/>
                  </a:moveTo>
                  <a:cubicBezTo>
                    <a:pt x="471" y="0"/>
                    <a:pt x="436" y="8"/>
                    <a:pt x="406" y="31"/>
                  </a:cubicBezTo>
                  <a:cubicBezTo>
                    <a:pt x="1" y="269"/>
                    <a:pt x="191" y="1043"/>
                    <a:pt x="322" y="1388"/>
                  </a:cubicBezTo>
                  <a:cubicBezTo>
                    <a:pt x="476" y="1817"/>
                    <a:pt x="915" y="2328"/>
                    <a:pt x="1413" y="2328"/>
                  </a:cubicBezTo>
                  <a:cubicBezTo>
                    <a:pt x="1454" y="2328"/>
                    <a:pt x="1495" y="2324"/>
                    <a:pt x="1537" y="2317"/>
                  </a:cubicBezTo>
                  <a:cubicBezTo>
                    <a:pt x="2144" y="2210"/>
                    <a:pt x="1632" y="1424"/>
                    <a:pt x="1477" y="1150"/>
                  </a:cubicBezTo>
                  <a:cubicBezTo>
                    <a:pt x="1323" y="853"/>
                    <a:pt x="977" y="43"/>
                    <a:pt x="549" y="7"/>
                  </a:cubicBezTo>
                  <a:cubicBezTo>
                    <a:pt x="536" y="3"/>
                    <a:pt x="519" y="0"/>
                    <a:pt x="5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51"/>
            <p:cNvSpPr/>
            <p:nvPr/>
          </p:nvSpPr>
          <p:spPr>
            <a:xfrm>
              <a:off x="6296421" y="2680084"/>
              <a:ext cx="31127" cy="23475"/>
            </a:xfrm>
            <a:custGeom>
              <a:rect b="b" l="l" r="r" t="t"/>
              <a:pathLst>
                <a:path extrusionOk="0" h="1132" w="1501">
                  <a:moveTo>
                    <a:pt x="721" y="0"/>
                  </a:moveTo>
                  <a:cubicBezTo>
                    <a:pt x="418" y="0"/>
                    <a:pt x="117" y="126"/>
                    <a:pt x="12" y="382"/>
                  </a:cubicBezTo>
                  <a:cubicBezTo>
                    <a:pt x="0" y="430"/>
                    <a:pt x="0" y="454"/>
                    <a:pt x="12" y="489"/>
                  </a:cubicBezTo>
                  <a:cubicBezTo>
                    <a:pt x="12" y="811"/>
                    <a:pt x="393" y="1073"/>
                    <a:pt x="667" y="1121"/>
                  </a:cubicBezTo>
                  <a:cubicBezTo>
                    <a:pt x="707" y="1128"/>
                    <a:pt x="750" y="1131"/>
                    <a:pt x="793" y="1131"/>
                  </a:cubicBezTo>
                  <a:cubicBezTo>
                    <a:pt x="1113" y="1131"/>
                    <a:pt x="1500" y="942"/>
                    <a:pt x="1500" y="597"/>
                  </a:cubicBezTo>
                  <a:cubicBezTo>
                    <a:pt x="1500" y="203"/>
                    <a:pt x="1108" y="0"/>
                    <a:pt x="7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51"/>
            <p:cNvSpPr/>
            <p:nvPr/>
          </p:nvSpPr>
          <p:spPr>
            <a:xfrm>
              <a:off x="6507031" y="2684978"/>
              <a:ext cx="35565" cy="27208"/>
            </a:xfrm>
            <a:custGeom>
              <a:rect b="b" l="l" r="r" t="t"/>
              <a:pathLst>
                <a:path extrusionOk="0" h="1312" w="1715">
                  <a:moveTo>
                    <a:pt x="797" y="1"/>
                  </a:moveTo>
                  <a:cubicBezTo>
                    <a:pt x="716" y="1"/>
                    <a:pt x="636" y="13"/>
                    <a:pt x="560" y="39"/>
                  </a:cubicBezTo>
                  <a:cubicBezTo>
                    <a:pt x="560" y="39"/>
                    <a:pt x="548" y="51"/>
                    <a:pt x="548" y="51"/>
                  </a:cubicBezTo>
                  <a:lnTo>
                    <a:pt x="512" y="51"/>
                  </a:lnTo>
                  <a:cubicBezTo>
                    <a:pt x="179" y="230"/>
                    <a:pt x="0" y="646"/>
                    <a:pt x="238" y="980"/>
                  </a:cubicBezTo>
                  <a:cubicBezTo>
                    <a:pt x="388" y="1191"/>
                    <a:pt x="649" y="1311"/>
                    <a:pt x="904" y="1311"/>
                  </a:cubicBezTo>
                  <a:cubicBezTo>
                    <a:pt x="994" y="1311"/>
                    <a:pt x="1083" y="1296"/>
                    <a:pt x="1167" y="1266"/>
                  </a:cubicBezTo>
                  <a:cubicBezTo>
                    <a:pt x="1512" y="1135"/>
                    <a:pt x="1715" y="742"/>
                    <a:pt x="1524" y="396"/>
                  </a:cubicBezTo>
                  <a:cubicBezTo>
                    <a:pt x="1376" y="155"/>
                    <a:pt x="1082" y="1"/>
                    <a:pt x="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1"/>
            <p:cNvSpPr/>
            <p:nvPr/>
          </p:nvSpPr>
          <p:spPr>
            <a:xfrm>
              <a:off x="5644828" y="1911552"/>
              <a:ext cx="1582188" cy="2077690"/>
            </a:xfrm>
            <a:custGeom>
              <a:rect b="b" l="l" r="r" t="t"/>
              <a:pathLst>
                <a:path extrusionOk="0" h="100190" w="76296">
                  <a:moveTo>
                    <a:pt x="35267" y="1963"/>
                  </a:moveTo>
                  <a:cubicBezTo>
                    <a:pt x="35411" y="1963"/>
                    <a:pt x="35575" y="1983"/>
                    <a:pt x="35791" y="2033"/>
                  </a:cubicBezTo>
                  <a:cubicBezTo>
                    <a:pt x="35606" y="2008"/>
                    <a:pt x="35431" y="1996"/>
                    <a:pt x="35255" y="1996"/>
                  </a:cubicBezTo>
                  <a:cubicBezTo>
                    <a:pt x="35103" y="1996"/>
                    <a:pt x="34951" y="2005"/>
                    <a:pt x="34791" y="2021"/>
                  </a:cubicBezTo>
                  <a:cubicBezTo>
                    <a:pt x="34886" y="1997"/>
                    <a:pt x="34981" y="1974"/>
                    <a:pt x="35088" y="1974"/>
                  </a:cubicBezTo>
                  <a:cubicBezTo>
                    <a:pt x="35146" y="1966"/>
                    <a:pt x="35205" y="1963"/>
                    <a:pt x="35267" y="1963"/>
                  </a:cubicBezTo>
                  <a:close/>
                  <a:moveTo>
                    <a:pt x="20348" y="1628"/>
                  </a:moveTo>
                  <a:cubicBezTo>
                    <a:pt x="19622" y="1771"/>
                    <a:pt x="18884" y="1938"/>
                    <a:pt x="18181" y="2117"/>
                  </a:cubicBezTo>
                  <a:cubicBezTo>
                    <a:pt x="18884" y="1926"/>
                    <a:pt x="19610" y="1759"/>
                    <a:pt x="20348" y="1628"/>
                  </a:cubicBezTo>
                  <a:close/>
                  <a:moveTo>
                    <a:pt x="42875" y="4486"/>
                  </a:moveTo>
                  <a:lnTo>
                    <a:pt x="42875" y="4486"/>
                  </a:lnTo>
                  <a:cubicBezTo>
                    <a:pt x="43030" y="4593"/>
                    <a:pt x="43173" y="4712"/>
                    <a:pt x="43280" y="4855"/>
                  </a:cubicBezTo>
                  <a:cubicBezTo>
                    <a:pt x="43065" y="4676"/>
                    <a:pt x="43054" y="4629"/>
                    <a:pt x="42875" y="4486"/>
                  </a:cubicBezTo>
                  <a:close/>
                  <a:moveTo>
                    <a:pt x="15872" y="4236"/>
                  </a:moveTo>
                  <a:cubicBezTo>
                    <a:pt x="15860" y="4283"/>
                    <a:pt x="15872" y="4331"/>
                    <a:pt x="15895" y="4379"/>
                  </a:cubicBezTo>
                  <a:cubicBezTo>
                    <a:pt x="16055" y="4720"/>
                    <a:pt x="16185" y="4819"/>
                    <a:pt x="16320" y="4819"/>
                  </a:cubicBezTo>
                  <a:cubicBezTo>
                    <a:pt x="16507" y="4819"/>
                    <a:pt x="16705" y="4632"/>
                    <a:pt x="17007" y="4632"/>
                  </a:cubicBezTo>
                  <a:cubicBezTo>
                    <a:pt x="17075" y="4632"/>
                    <a:pt x="17149" y="4641"/>
                    <a:pt x="17229" y="4664"/>
                  </a:cubicBezTo>
                  <a:cubicBezTo>
                    <a:pt x="17372" y="4712"/>
                    <a:pt x="17419" y="4843"/>
                    <a:pt x="17515" y="4986"/>
                  </a:cubicBezTo>
                  <a:cubicBezTo>
                    <a:pt x="16748" y="4865"/>
                    <a:pt x="15969" y="4778"/>
                    <a:pt x="15177" y="4778"/>
                  </a:cubicBezTo>
                  <a:cubicBezTo>
                    <a:pt x="14640" y="4778"/>
                    <a:pt x="14098" y="4818"/>
                    <a:pt x="13550" y="4915"/>
                  </a:cubicBezTo>
                  <a:cubicBezTo>
                    <a:pt x="13193" y="4974"/>
                    <a:pt x="12943" y="5081"/>
                    <a:pt x="12597" y="5176"/>
                  </a:cubicBezTo>
                  <a:cubicBezTo>
                    <a:pt x="12323" y="5248"/>
                    <a:pt x="12026" y="5260"/>
                    <a:pt x="11728" y="5284"/>
                  </a:cubicBezTo>
                  <a:cubicBezTo>
                    <a:pt x="11835" y="5272"/>
                    <a:pt x="11931" y="5260"/>
                    <a:pt x="12038" y="5236"/>
                  </a:cubicBezTo>
                  <a:cubicBezTo>
                    <a:pt x="13205" y="4986"/>
                    <a:pt x="14395" y="4700"/>
                    <a:pt x="15514" y="4343"/>
                  </a:cubicBezTo>
                  <a:cubicBezTo>
                    <a:pt x="15550" y="4343"/>
                    <a:pt x="15693" y="4295"/>
                    <a:pt x="15872" y="4236"/>
                  </a:cubicBezTo>
                  <a:close/>
                  <a:moveTo>
                    <a:pt x="14645" y="6069"/>
                  </a:moveTo>
                  <a:cubicBezTo>
                    <a:pt x="14752" y="6069"/>
                    <a:pt x="14860" y="6081"/>
                    <a:pt x="14967" y="6081"/>
                  </a:cubicBezTo>
                  <a:cubicBezTo>
                    <a:pt x="15050" y="6093"/>
                    <a:pt x="15121" y="6105"/>
                    <a:pt x="15205" y="6117"/>
                  </a:cubicBezTo>
                  <a:cubicBezTo>
                    <a:pt x="15324" y="6141"/>
                    <a:pt x="15348" y="6153"/>
                    <a:pt x="15276" y="6153"/>
                  </a:cubicBezTo>
                  <a:cubicBezTo>
                    <a:pt x="15169" y="6308"/>
                    <a:pt x="14740" y="6450"/>
                    <a:pt x="14550" y="6522"/>
                  </a:cubicBezTo>
                  <a:cubicBezTo>
                    <a:pt x="14401" y="6583"/>
                    <a:pt x="14141" y="6709"/>
                    <a:pt x="13930" y="6709"/>
                  </a:cubicBezTo>
                  <a:cubicBezTo>
                    <a:pt x="13854" y="6709"/>
                    <a:pt x="13785" y="6693"/>
                    <a:pt x="13728" y="6653"/>
                  </a:cubicBezTo>
                  <a:cubicBezTo>
                    <a:pt x="13312" y="6355"/>
                    <a:pt x="13597" y="6248"/>
                    <a:pt x="13788" y="6188"/>
                  </a:cubicBezTo>
                  <a:cubicBezTo>
                    <a:pt x="14062" y="6093"/>
                    <a:pt x="14359" y="6069"/>
                    <a:pt x="14645" y="6069"/>
                  </a:cubicBezTo>
                  <a:close/>
                  <a:moveTo>
                    <a:pt x="17995" y="7090"/>
                  </a:moveTo>
                  <a:cubicBezTo>
                    <a:pt x="18097" y="7090"/>
                    <a:pt x="18200" y="7099"/>
                    <a:pt x="18300" y="7117"/>
                  </a:cubicBezTo>
                  <a:cubicBezTo>
                    <a:pt x="18396" y="7141"/>
                    <a:pt x="18539" y="7153"/>
                    <a:pt x="18550" y="7272"/>
                  </a:cubicBezTo>
                  <a:cubicBezTo>
                    <a:pt x="18550" y="7367"/>
                    <a:pt x="18241" y="7546"/>
                    <a:pt x="18181" y="7570"/>
                  </a:cubicBezTo>
                  <a:cubicBezTo>
                    <a:pt x="17999" y="7670"/>
                    <a:pt x="17769" y="7749"/>
                    <a:pt x="17554" y="7749"/>
                  </a:cubicBezTo>
                  <a:cubicBezTo>
                    <a:pt x="17487" y="7749"/>
                    <a:pt x="17422" y="7741"/>
                    <a:pt x="17360" y="7724"/>
                  </a:cubicBezTo>
                  <a:cubicBezTo>
                    <a:pt x="17193" y="7689"/>
                    <a:pt x="16979" y="7582"/>
                    <a:pt x="17074" y="7403"/>
                  </a:cubicBezTo>
                  <a:cubicBezTo>
                    <a:pt x="17110" y="7331"/>
                    <a:pt x="17241" y="7284"/>
                    <a:pt x="17312" y="7248"/>
                  </a:cubicBezTo>
                  <a:cubicBezTo>
                    <a:pt x="17520" y="7140"/>
                    <a:pt x="17757" y="7090"/>
                    <a:pt x="17995" y="7090"/>
                  </a:cubicBezTo>
                  <a:close/>
                  <a:moveTo>
                    <a:pt x="54186" y="7879"/>
                  </a:moveTo>
                  <a:cubicBezTo>
                    <a:pt x="54186" y="7915"/>
                    <a:pt x="54186" y="7963"/>
                    <a:pt x="54186" y="8010"/>
                  </a:cubicBezTo>
                  <a:cubicBezTo>
                    <a:pt x="54186" y="8010"/>
                    <a:pt x="54174" y="7998"/>
                    <a:pt x="54174" y="7998"/>
                  </a:cubicBezTo>
                  <a:cubicBezTo>
                    <a:pt x="54162" y="7974"/>
                    <a:pt x="54150" y="7951"/>
                    <a:pt x="54138" y="7927"/>
                  </a:cubicBezTo>
                  <a:cubicBezTo>
                    <a:pt x="54162" y="7915"/>
                    <a:pt x="54174" y="7903"/>
                    <a:pt x="54186" y="7879"/>
                  </a:cubicBezTo>
                  <a:close/>
                  <a:moveTo>
                    <a:pt x="14696" y="8031"/>
                  </a:moveTo>
                  <a:cubicBezTo>
                    <a:pt x="14788" y="8031"/>
                    <a:pt x="14907" y="8057"/>
                    <a:pt x="14967" y="8117"/>
                  </a:cubicBezTo>
                  <a:cubicBezTo>
                    <a:pt x="15145" y="8272"/>
                    <a:pt x="14883" y="8415"/>
                    <a:pt x="14729" y="8439"/>
                  </a:cubicBezTo>
                  <a:cubicBezTo>
                    <a:pt x="14586" y="8427"/>
                    <a:pt x="14300" y="8332"/>
                    <a:pt x="14407" y="8153"/>
                  </a:cubicBezTo>
                  <a:cubicBezTo>
                    <a:pt x="14455" y="8082"/>
                    <a:pt x="14562" y="8046"/>
                    <a:pt x="14645" y="8034"/>
                  </a:cubicBezTo>
                  <a:cubicBezTo>
                    <a:pt x="14661" y="8032"/>
                    <a:pt x="14678" y="8031"/>
                    <a:pt x="14696" y="8031"/>
                  </a:cubicBezTo>
                  <a:close/>
                  <a:moveTo>
                    <a:pt x="21338" y="11827"/>
                  </a:moveTo>
                  <a:cubicBezTo>
                    <a:pt x="21591" y="11827"/>
                    <a:pt x="21895" y="12320"/>
                    <a:pt x="21956" y="12570"/>
                  </a:cubicBezTo>
                  <a:cubicBezTo>
                    <a:pt x="21979" y="12665"/>
                    <a:pt x="22015" y="12773"/>
                    <a:pt x="21991" y="12868"/>
                  </a:cubicBezTo>
                  <a:cubicBezTo>
                    <a:pt x="21961" y="12983"/>
                    <a:pt x="21890" y="13021"/>
                    <a:pt x="21806" y="13021"/>
                  </a:cubicBezTo>
                  <a:cubicBezTo>
                    <a:pt x="21726" y="13021"/>
                    <a:pt x="21632" y="12986"/>
                    <a:pt x="21551" y="12951"/>
                  </a:cubicBezTo>
                  <a:cubicBezTo>
                    <a:pt x="21229" y="12796"/>
                    <a:pt x="20991" y="12451"/>
                    <a:pt x="21086" y="12082"/>
                  </a:cubicBezTo>
                  <a:cubicBezTo>
                    <a:pt x="21152" y="11898"/>
                    <a:pt x="21241" y="11827"/>
                    <a:pt x="21338" y="11827"/>
                  </a:cubicBezTo>
                  <a:close/>
                  <a:moveTo>
                    <a:pt x="32862" y="12892"/>
                  </a:moveTo>
                  <a:lnTo>
                    <a:pt x="32862" y="12892"/>
                  </a:lnTo>
                  <a:cubicBezTo>
                    <a:pt x="32921" y="12963"/>
                    <a:pt x="32981" y="13023"/>
                    <a:pt x="33028" y="13082"/>
                  </a:cubicBezTo>
                  <a:cubicBezTo>
                    <a:pt x="33005" y="13070"/>
                    <a:pt x="32981" y="13058"/>
                    <a:pt x="32969" y="13046"/>
                  </a:cubicBezTo>
                  <a:cubicBezTo>
                    <a:pt x="32921" y="12999"/>
                    <a:pt x="32897" y="12963"/>
                    <a:pt x="32862" y="12892"/>
                  </a:cubicBezTo>
                  <a:close/>
                  <a:moveTo>
                    <a:pt x="28815" y="15080"/>
                  </a:moveTo>
                  <a:cubicBezTo>
                    <a:pt x="28943" y="15080"/>
                    <a:pt x="29073" y="15092"/>
                    <a:pt x="29207" y="15118"/>
                  </a:cubicBezTo>
                  <a:cubicBezTo>
                    <a:pt x="29659" y="15202"/>
                    <a:pt x="31469" y="15844"/>
                    <a:pt x="30135" y="16142"/>
                  </a:cubicBezTo>
                  <a:cubicBezTo>
                    <a:pt x="30077" y="16156"/>
                    <a:pt x="30013" y="16161"/>
                    <a:pt x="29945" y="16161"/>
                  </a:cubicBezTo>
                  <a:cubicBezTo>
                    <a:pt x="29668" y="16161"/>
                    <a:pt x="29331" y="16070"/>
                    <a:pt x="29066" y="16070"/>
                  </a:cubicBezTo>
                  <a:cubicBezTo>
                    <a:pt x="29053" y="16070"/>
                    <a:pt x="29040" y="16070"/>
                    <a:pt x="29028" y="16071"/>
                  </a:cubicBezTo>
                  <a:cubicBezTo>
                    <a:pt x="28103" y="16105"/>
                    <a:pt x="27188" y="16299"/>
                    <a:pt x="26274" y="16299"/>
                  </a:cubicBezTo>
                  <a:cubicBezTo>
                    <a:pt x="26224" y="16299"/>
                    <a:pt x="26173" y="16298"/>
                    <a:pt x="26123" y="16297"/>
                  </a:cubicBezTo>
                  <a:cubicBezTo>
                    <a:pt x="25985" y="16297"/>
                    <a:pt x="25769" y="16307"/>
                    <a:pt x="25577" y="16307"/>
                  </a:cubicBezTo>
                  <a:cubicBezTo>
                    <a:pt x="25208" y="16307"/>
                    <a:pt x="24931" y="16270"/>
                    <a:pt x="25480" y="16059"/>
                  </a:cubicBezTo>
                  <a:cubicBezTo>
                    <a:pt x="25873" y="15916"/>
                    <a:pt x="26290" y="15785"/>
                    <a:pt x="26694" y="15678"/>
                  </a:cubicBezTo>
                  <a:cubicBezTo>
                    <a:pt x="27424" y="15465"/>
                    <a:pt x="28084" y="15080"/>
                    <a:pt x="28815" y="15080"/>
                  </a:cubicBezTo>
                  <a:close/>
                  <a:moveTo>
                    <a:pt x="31750" y="18591"/>
                  </a:moveTo>
                  <a:lnTo>
                    <a:pt x="31750" y="18591"/>
                  </a:lnTo>
                  <a:cubicBezTo>
                    <a:pt x="31751" y="18592"/>
                    <a:pt x="31753" y="18593"/>
                    <a:pt x="31754" y="18595"/>
                  </a:cubicBezTo>
                  <a:cubicBezTo>
                    <a:pt x="31753" y="18594"/>
                    <a:pt x="31751" y="18592"/>
                    <a:pt x="31750" y="18591"/>
                  </a:cubicBezTo>
                  <a:close/>
                  <a:moveTo>
                    <a:pt x="37403" y="18124"/>
                  </a:moveTo>
                  <a:cubicBezTo>
                    <a:pt x="37414" y="18124"/>
                    <a:pt x="37424" y="18126"/>
                    <a:pt x="37434" y="18130"/>
                  </a:cubicBezTo>
                  <a:cubicBezTo>
                    <a:pt x="37529" y="18178"/>
                    <a:pt x="37529" y="18476"/>
                    <a:pt x="37481" y="18547"/>
                  </a:cubicBezTo>
                  <a:cubicBezTo>
                    <a:pt x="37420" y="18670"/>
                    <a:pt x="37303" y="18704"/>
                    <a:pt x="37174" y="18704"/>
                  </a:cubicBezTo>
                  <a:cubicBezTo>
                    <a:pt x="37027" y="18704"/>
                    <a:pt x="36863" y="18661"/>
                    <a:pt x="36743" y="18654"/>
                  </a:cubicBezTo>
                  <a:cubicBezTo>
                    <a:pt x="36720" y="18654"/>
                    <a:pt x="36697" y="18653"/>
                    <a:pt x="36674" y="18653"/>
                  </a:cubicBezTo>
                  <a:cubicBezTo>
                    <a:pt x="36448" y="18653"/>
                    <a:pt x="36229" y="18685"/>
                    <a:pt x="36010" y="18685"/>
                  </a:cubicBezTo>
                  <a:cubicBezTo>
                    <a:pt x="35886" y="18685"/>
                    <a:pt x="35762" y="18675"/>
                    <a:pt x="35636" y="18642"/>
                  </a:cubicBezTo>
                  <a:cubicBezTo>
                    <a:pt x="35564" y="18619"/>
                    <a:pt x="35505" y="18595"/>
                    <a:pt x="35445" y="18571"/>
                  </a:cubicBezTo>
                  <a:cubicBezTo>
                    <a:pt x="35648" y="18547"/>
                    <a:pt x="35862" y="18523"/>
                    <a:pt x="36065" y="18500"/>
                  </a:cubicBezTo>
                  <a:cubicBezTo>
                    <a:pt x="36457" y="18416"/>
                    <a:pt x="36874" y="18190"/>
                    <a:pt x="37267" y="18154"/>
                  </a:cubicBezTo>
                  <a:cubicBezTo>
                    <a:pt x="37305" y="18154"/>
                    <a:pt x="37359" y="18124"/>
                    <a:pt x="37403" y="18124"/>
                  </a:cubicBezTo>
                  <a:close/>
                  <a:moveTo>
                    <a:pt x="33379" y="16848"/>
                  </a:moveTo>
                  <a:cubicBezTo>
                    <a:pt x="33609" y="16848"/>
                    <a:pt x="33780" y="16998"/>
                    <a:pt x="33886" y="17297"/>
                  </a:cubicBezTo>
                  <a:cubicBezTo>
                    <a:pt x="34347" y="17615"/>
                    <a:pt x="34429" y="17774"/>
                    <a:pt x="34116" y="17774"/>
                  </a:cubicBezTo>
                  <a:cubicBezTo>
                    <a:pt x="34065" y="17774"/>
                    <a:pt x="34004" y="17770"/>
                    <a:pt x="33933" y="17761"/>
                  </a:cubicBezTo>
                  <a:cubicBezTo>
                    <a:pt x="33850" y="17821"/>
                    <a:pt x="33695" y="17797"/>
                    <a:pt x="33612" y="17845"/>
                  </a:cubicBezTo>
                  <a:cubicBezTo>
                    <a:pt x="33350" y="17988"/>
                    <a:pt x="33326" y="18107"/>
                    <a:pt x="33195" y="18369"/>
                  </a:cubicBezTo>
                  <a:cubicBezTo>
                    <a:pt x="33004" y="18735"/>
                    <a:pt x="32924" y="18861"/>
                    <a:pt x="32878" y="18861"/>
                  </a:cubicBezTo>
                  <a:cubicBezTo>
                    <a:pt x="32782" y="18861"/>
                    <a:pt x="32843" y="18290"/>
                    <a:pt x="32350" y="18226"/>
                  </a:cubicBezTo>
                  <a:cubicBezTo>
                    <a:pt x="32350" y="18226"/>
                    <a:pt x="31730" y="18436"/>
                    <a:pt x="31736" y="18562"/>
                  </a:cubicBezTo>
                  <a:lnTo>
                    <a:pt x="31736" y="18562"/>
                  </a:lnTo>
                  <a:cubicBezTo>
                    <a:pt x="31694" y="18404"/>
                    <a:pt x="31865" y="17804"/>
                    <a:pt x="31778" y="17630"/>
                  </a:cubicBezTo>
                  <a:cubicBezTo>
                    <a:pt x="31631" y="17305"/>
                    <a:pt x="31226" y="17183"/>
                    <a:pt x="30847" y="17183"/>
                  </a:cubicBezTo>
                  <a:cubicBezTo>
                    <a:pt x="30795" y="17183"/>
                    <a:pt x="30744" y="17186"/>
                    <a:pt x="30695" y="17190"/>
                  </a:cubicBezTo>
                  <a:cubicBezTo>
                    <a:pt x="31493" y="17071"/>
                    <a:pt x="32302" y="16987"/>
                    <a:pt x="33112" y="16904"/>
                  </a:cubicBezTo>
                  <a:cubicBezTo>
                    <a:pt x="33208" y="16867"/>
                    <a:pt x="33297" y="16848"/>
                    <a:pt x="33379" y="16848"/>
                  </a:cubicBezTo>
                  <a:close/>
                  <a:moveTo>
                    <a:pt x="30457" y="17214"/>
                  </a:moveTo>
                  <a:cubicBezTo>
                    <a:pt x="30421" y="17226"/>
                    <a:pt x="30385" y="17237"/>
                    <a:pt x="30350" y="17249"/>
                  </a:cubicBezTo>
                  <a:cubicBezTo>
                    <a:pt x="29849" y="17392"/>
                    <a:pt x="29302" y="18011"/>
                    <a:pt x="29242" y="18535"/>
                  </a:cubicBezTo>
                  <a:cubicBezTo>
                    <a:pt x="29195" y="19000"/>
                    <a:pt x="29457" y="19011"/>
                    <a:pt x="29528" y="19381"/>
                  </a:cubicBezTo>
                  <a:cubicBezTo>
                    <a:pt x="29599" y="19726"/>
                    <a:pt x="29814" y="19476"/>
                    <a:pt x="29361" y="19845"/>
                  </a:cubicBezTo>
                  <a:cubicBezTo>
                    <a:pt x="29254" y="19916"/>
                    <a:pt x="29159" y="20000"/>
                    <a:pt x="29064" y="20071"/>
                  </a:cubicBezTo>
                  <a:cubicBezTo>
                    <a:pt x="28768" y="19740"/>
                    <a:pt x="28461" y="19410"/>
                    <a:pt x="28154" y="19079"/>
                  </a:cubicBezTo>
                  <a:lnTo>
                    <a:pt x="28154" y="19079"/>
                  </a:lnTo>
                  <a:cubicBezTo>
                    <a:pt x="28203" y="19039"/>
                    <a:pt x="28375" y="17640"/>
                    <a:pt x="28351" y="17640"/>
                  </a:cubicBezTo>
                  <a:lnTo>
                    <a:pt x="28351" y="17640"/>
                  </a:lnTo>
                  <a:cubicBezTo>
                    <a:pt x="28351" y="17640"/>
                    <a:pt x="28351" y="17640"/>
                    <a:pt x="28350" y="17641"/>
                  </a:cubicBezTo>
                  <a:lnTo>
                    <a:pt x="28350" y="17641"/>
                  </a:lnTo>
                  <a:cubicBezTo>
                    <a:pt x="28532" y="17345"/>
                    <a:pt x="29636" y="17345"/>
                    <a:pt x="29921" y="17297"/>
                  </a:cubicBezTo>
                  <a:cubicBezTo>
                    <a:pt x="30100" y="17261"/>
                    <a:pt x="30278" y="17249"/>
                    <a:pt x="30457" y="17214"/>
                  </a:cubicBezTo>
                  <a:close/>
                  <a:moveTo>
                    <a:pt x="35826" y="19535"/>
                  </a:moveTo>
                  <a:cubicBezTo>
                    <a:pt x="35600" y="19773"/>
                    <a:pt x="35064" y="20000"/>
                    <a:pt x="34874" y="20095"/>
                  </a:cubicBezTo>
                  <a:cubicBezTo>
                    <a:pt x="34421" y="20297"/>
                    <a:pt x="33933" y="20428"/>
                    <a:pt x="33445" y="20524"/>
                  </a:cubicBezTo>
                  <a:cubicBezTo>
                    <a:pt x="33153" y="20574"/>
                    <a:pt x="32853" y="20624"/>
                    <a:pt x="32551" y="20624"/>
                  </a:cubicBezTo>
                  <a:cubicBezTo>
                    <a:pt x="32496" y="20624"/>
                    <a:pt x="32441" y="20623"/>
                    <a:pt x="32386" y="20619"/>
                  </a:cubicBezTo>
                  <a:cubicBezTo>
                    <a:pt x="31862" y="20571"/>
                    <a:pt x="31624" y="20250"/>
                    <a:pt x="32386" y="20107"/>
                  </a:cubicBezTo>
                  <a:cubicBezTo>
                    <a:pt x="32647" y="20047"/>
                    <a:pt x="32897" y="20059"/>
                    <a:pt x="33159" y="19964"/>
                  </a:cubicBezTo>
                  <a:cubicBezTo>
                    <a:pt x="33481" y="19845"/>
                    <a:pt x="33719" y="19654"/>
                    <a:pt x="34076" y="19619"/>
                  </a:cubicBezTo>
                  <a:cubicBezTo>
                    <a:pt x="34150" y="19614"/>
                    <a:pt x="34224" y="19612"/>
                    <a:pt x="34300" y="19612"/>
                  </a:cubicBezTo>
                  <a:cubicBezTo>
                    <a:pt x="34551" y="19612"/>
                    <a:pt x="34814" y="19633"/>
                    <a:pt x="35068" y="19633"/>
                  </a:cubicBezTo>
                  <a:cubicBezTo>
                    <a:pt x="35111" y="19633"/>
                    <a:pt x="35153" y="19632"/>
                    <a:pt x="35195" y="19631"/>
                  </a:cubicBezTo>
                  <a:cubicBezTo>
                    <a:pt x="35267" y="19619"/>
                    <a:pt x="35612" y="19559"/>
                    <a:pt x="35826" y="19535"/>
                  </a:cubicBezTo>
                  <a:close/>
                  <a:moveTo>
                    <a:pt x="3465" y="30465"/>
                  </a:moveTo>
                  <a:cubicBezTo>
                    <a:pt x="3477" y="30465"/>
                    <a:pt x="3477" y="30477"/>
                    <a:pt x="3477" y="30477"/>
                  </a:cubicBezTo>
                  <a:cubicBezTo>
                    <a:pt x="3489" y="30489"/>
                    <a:pt x="3489" y="30501"/>
                    <a:pt x="3489" y="30513"/>
                  </a:cubicBezTo>
                  <a:cubicBezTo>
                    <a:pt x="3489" y="30501"/>
                    <a:pt x="3477" y="30477"/>
                    <a:pt x="3465" y="30465"/>
                  </a:cubicBezTo>
                  <a:close/>
                  <a:moveTo>
                    <a:pt x="3489" y="31037"/>
                  </a:moveTo>
                  <a:cubicBezTo>
                    <a:pt x="3489" y="31180"/>
                    <a:pt x="3501" y="31215"/>
                    <a:pt x="3465" y="31299"/>
                  </a:cubicBezTo>
                  <a:cubicBezTo>
                    <a:pt x="3453" y="31323"/>
                    <a:pt x="3441" y="31358"/>
                    <a:pt x="3418" y="31394"/>
                  </a:cubicBezTo>
                  <a:cubicBezTo>
                    <a:pt x="3441" y="31263"/>
                    <a:pt x="3465" y="31144"/>
                    <a:pt x="3489" y="31037"/>
                  </a:cubicBezTo>
                  <a:close/>
                  <a:moveTo>
                    <a:pt x="19384" y="42298"/>
                  </a:moveTo>
                  <a:cubicBezTo>
                    <a:pt x="19474" y="42298"/>
                    <a:pt x="19564" y="42316"/>
                    <a:pt x="19658" y="42360"/>
                  </a:cubicBezTo>
                  <a:cubicBezTo>
                    <a:pt x="19717" y="42383"/>
                    <a:pt x="19753" y="42419"/>
                    <a:pt x="19789" y="42455"/>
                  </a:cubicBezTo>
                  <a:cubicBezTo>
                    <a:pt x="19598" y="42383"/>
                    <a:pt x="19384" y="42348"/>
                    <a:pt x="19134" y="42336"/>
                  </a:cubicBezTo>
                  <a:cubicBezTo>
                    <a:pt x="19219" y="42313"/>
                    <a:pt x="19302" y="42298"/>
                    <a:pt x="19384" y="42298"/>
                  </a:cubicBezTo>
                  <a:close/>
                  <a:moveTo>
                    <a:pt x="42934" y="47241"/>
                  </a:moveTo>
                  <a:cubicBezTo>
                    <a:pt x="42911" y="47253"/>
                    <a:pt x="42875" y="47265"/>
                    <a:pt x="42839" y="47289"/>
                  </a:cubicBezTo>
                  <a:cubicBezTo>
                    <a:pt x="42744" y="47336"/>
                    <a:pt x="42482" y="47467"/>
                    <a:pt x="42137" y="47551"/>
                  </a:cubicBezTo>
                  <a:cubicBezTo>
                    <a:pt x="42399" y="47420"/>
                    <a:pt x="42673" y="47313"/>
                    <a:pt x="42934" y="47241"/>
                  </a:cubicBezTo>
                  <a:close/>
                  <a:moveTo>
                    <a:pt x="35148" y="61493"/>
                  </a:moveTo>
                  <a:lnTo>
                    <a:pt x="35148" y="61493"/>
                  </a:lnTo>
                  <a:cubicBezTo>
                    <a:pt x="35183" y="61541"/>
                    <a:pt x="35219" y="61576"/>
                    <a:pt x="35243" y="61636"/>
                  </a:cubicBezTo>
                  <a:cubicBezTo>
                    <a:pt x="35243" y="61660"/>
                    <a:pt x="35243" y="61683"/>
                    <a:pt x="35255" y="61707"/>
                  </a:cubicBezTo>
                  <a:cubicBezTo>
                    <a:pt x="35219" y="61648"/>
                    <a:pt x="35195" y="61588"/>
                    <a:pt x="35148" y="61493"/>
                  </a:cubicBezTo>
                  <a:close/>
                  <a:moveTo>
                    <a:pt x="38381" y="72400"/>
                  </a:moveTo>
                  <a:cubicBezTo>
                    <a:pt x="38412" y="72400"/>
                    <a:pt x="38465" y="72406"/>
                    <a:pt x="38529" y="72411"/>
                  </a:cubicBezTo>
                  <a:cubicBezTo>
                    <a:pt x="38493" y="72435"/>
                    <a:pt x="38470" y="72459"/>
                    <a:pt x="38458" y="72482"/>
                  </a:cubicBezTo>
                  <a:cubicBezTo>
                    <a:pt x="38340" y="72416"/>
                    <a:pt x="38331" y="72400"/>
                    <a:pt x="38381" y="72400"/>
                  </a:cubicBezTo>
                  <a:close/>
                  <a:moveTo>
                    <a:pt x="44887" y="81079"/>
                  </a:moveTo>
                  <a:lnTo>
                    <a:pt x="44887" y="81079"/>
                  </a:lnTo>
                  <a:cubicBezTo>
                    <a:pt x="44851" y="81305"/>
                    <a:pt x="44804" y="81495"/>
                    <a:pt x="44732" y="81650"/>
                  </a:cubicBezTo>
                  <a:cubicBezTo>
                    <a:pt x="44649" y="81888"/>
                    <a:pt x="44506" y="82186"/>
                    <a:pt x="44327" y="82507"/>
                  </a:cubicBezTo>
                  <a:cubicBezTo>
                    <a:pt x="44554" y="82019"/>
                    <a:pt x="44744" y="81555"/>
                    <a:pt x="44887" y="81079"/>
                  </a:cubicBezTo>
                  <a:close/>
                  <a:moveTo>
                    <a:pt x="33517" y="1"/>
                  </a:moveTo>
                  <a:cubicBezTo>
                    <a:pt x="29804" y="1"/>
                    <a:pt x="26111" y="398"/>
                    <a:pt x="22444" y="1033"/>
                  </a:cubicBezTo>
                  <a:cubicBezTo>
                    <a:pt x="20420" y="1390"/>
                    <a:pt x="18372" y="1783"/>
                    <a:pt x="16407" y="2426"/>
                  </a:cubicBezTo>
                  <a:cubicBezTo>
                    <a:pt x="14693" y="2986"/>
                    <a:pt x="13562" y="4236"/>
                    <a:pt x="11931" y="4867"/>
                  </a:cubicBezTo>
                  <a:cubicBezTo>
                    <a:pt x="11728" y="4903"/>
                    <a:pt x="11454" y="4879"/>
                    <a:pt x="11264" y="4950"/>
                  </a:cubicBezTo>
                  <a:cubicBezTo>
                    <a:pt x="11109" y="5010"/>
                    <a:pt x="11061" y="5284"/>
                    <a:pt x="11264" y="5307"/>
                  </a:cubicBezTo>
                  <a:cubicBezTo>
                    <a:pt x="11002" y="5331"/>
                    <a:pt x="10752" y="5343"/>
                    <a:pt x="10538" y="5403"/>
                  </a:cubicBezTo>
                  <a:cubicBezTo>
                    <a:pt x="10049" y="5546"/>
                    <a:pt x="9668" y="5831"/>
                    <a:pt x="9216" y="6069"/>
                  </a:cubicBezTo>
                  <a:cubicBezTo>
                    <a:pt x="7001" y="7248"/>
                    <a:pt x="4977" y="8153"/>
                    <a:pt x="3049" y="9760"/>
                  </a:cubicBezTo>
                  <a:cubicBezTo>
                    <a:pt x="2965" y="9832"/>
                    <a:pt x="2977" y="9963"/>
                    <a:pt x="3049" y="10034"/>
                  </a:cubicBezTo>
                  <a:cubicBezTo>
                    <a:pt x="3370" y="10379"/>
                    <a:pt x="3799" y="10153"/>
                    <a:pt x="4096" y="10475"/>
                  </a:cubicBezTo>
                  <a:cubicBezTo>
                    <a:pt x="4811" y="11237"/>
                    <a:pt x="4180" y="11999"/>
                    <a:pt x="3989" y="12844"/>
                  </a:cubicBezTo>
                  <a:cubicBezTo>
                    <a:pt x="3775" y="13749"/>
                    <a:pt x="3965" y="14249"/>
                    <a:pt x="2929" y="14725"/>
                  </a:cubicBezTo>
                  <a:cubicBezTo>
                    <a:pt x="2858" y="14761"/>
                    <a:pt x="2810" y="14868"/>
                    <a:pt x="2834" y="14940"/>
                  </a:cubicBezTo>
                  <a:cubicBezTo>
                    <a:pt x="3013" y="15428"/>
                    <a:pt x="3513" y="15928"/>
                    <a:pt x="4013" y="15987"/>
                  </a:cubicBezTo>
                  <a:lnTo>
                    <a:pt x="4001" y="15987"/>
                  </a:lnTo>
                  <a:cubicBezTo>
                    <a:pt x="3775" y="16035"/>
                    <a:pt x="3846" y="16344"/>
                    <a:pt x="4049" y="16356"/>
                  </a:cubicBezTo>
                  <a:cubicBezTo>
                    <a:pt x="4501" y="16404"/>
                    <a:pt x="3775" y="16571"/>
                    <a:pt x="3430" y="16892"/>
                  </a:cubicBezTo>
                  <a:cubicBezTo>
                    <a:pt x="2989" y="17285"/>
                    <a:pt x="2584" y="17845"/>
                    <a:pt x="2275" y="18357"/>
                  </a:cubicBezTo>
                  <a:cubicBezTo>
                    <a:pt x="1751" y="19226"/>
                    <a:pt x="917" y="20297"/>
                    <a:pt x="489" y="21238"/>
                  </a:cubicBezTo>
                  <a:cubicBezTo>
                    <a:pt x="1" y="22286"/>
                    <a:pt x="120" y="22833"/>
                    <a:pt x="322" y="23964"/>
                  </a:cubicBezTo>
                  <a:cubicBezTo>
                    <a:pt x="620" y="25655"/>
                    <a:pt x="1870" y="26929"/>
                    <a:pt x="2191" y="28548"/>
                  </a:cubicBezTo>
                  <a:cubicBezTo>
                    <a:pt x="2334" y="29263"/>
                    <a:pt x="2251" y="29668"/>
                    <a:pt x="2525" y="30310"/>
                  </a:cubicBezTo>
                  <a:cubicBezTo>
                    <a:pt x="2584" y="30465"/>
                    <a:pt x="2929" y="30334"/>
                    <a:pt x="3037" y="30561"/>
                  </a:cubicBezTo>
                  <a:cubicBezTo>
                    <a:pt x="3251" y="31001"/>
                    <a:pt x="3084" y="31370"/>
                    <a:pt x="2620" y="31751"/>
                  </a:cubicBezTo>
                  <a:cubicBezTo>
                    <a:pt x="2537" y="31823"/>
                    <a:pt x="2548" y="31954"/>
                    <a:pt x="2620" y="32013"/>
                  </a:cubicBezTo>
                  <a:cubicBezTo>
                    <a:pt x="2918" y="32335"/>
                    <a:pt x="3501" y="32549"/>
                    <a:pt x="3739" y="32835"/>
                  </a:cubicBezTo>
                  <a:cubicBezTo>
                    <a:pt x="4275" y="33478"/>
                    <a:pt x="4001" y="33799"/>
                    <a:pt x="4001" y="34478"/>
                  </a:cubicBezTo>
                  <a:cubicBezTo>
                    <a:pt x="4001" y="34537"/>
                    <a:pt x="4037" y="34609"/>
                    <a:pt x="4096" y="34632"/>
                  </a:cubicBezTo>
                  <a:cubicBezTo>
                    <a:pt x="4644" y="34954"/>
                    <a:pt x="4763" y="35692"/>
                    <a:pt x="4918" y="36252"/>
                  </a:cubicBezTo>
                  <a:cubicBezTo>
                    <a:pt x="4942" y="36311"/>
                    <a:pt x="4989" y="36359"/>
                    <a:pt x="5061" y="36383"/>
                  </a:cubicBezTo>
                  <a:cubicBezTo>
                    <a:pt x="5213" y="36422"/>
                    <a:pt x="5348" y="36442"/>
                    <a:pt x="5473" y="36442"/>
                  </a:cubicBezTo>
                  <a:cubicBezTo>
                    <a:pt x="5767" y="36442"/>
                    <a:pt x="6006" y="36331"/>
                    <a:pt x="6299" y="36097"/>
                  </a:cubicBezTo>
                  <a:cubicBezTo>
                    <a:pt x="6347" y="36049"/>
                    <a:pt x="6358" y="35966"/>
                    <a:pt x="6347" y="35906"/>
                  </a:cubicBezTo>
                  <a:cubicBezTo>
                    <a:pt x="6251" y="35537"/>
                    <a:pt x="6037" y="35240"/>
                    <a:pt x="5942" y="34871"/>
                  </a:cubicBezTo>
                  <a:cubicBezTo>
                    <a:pt x="5918" y="34811"/>
                    <a:pt x="5870" y="34752"/>
                    <a:pt x="5799" y="34740"/>
                  </a:cubicBezTo>
                  <a:cubicBezTo>
                    <a:pt x="5501" y="34668"/>
                    <a:pt x="5263" y="33918"/>
                    <a:pt x="5084" y="33287"/>
                  </a:cubicBezTo>
                  <a:cubicBezTo>
                    <a:pt x="5096" y="33263"/>
                    <a:pt x="5108" y="33228"/>
                    <a:pt x="5108" y="33192"/>
                  </a:cubicBezTo>
                  <a:cubicBezTo>
                    <a:pt x="5108" y="33144"/>
                    <a:pt x="5084" y="33097"/>
                    <a:pt x="5013" y="33013"/>
                  </a:cubicBezTo>
                  <a:cubicBezTo>
                    <a:pt x="4965" y="32811"/>
                    <a:pt x="4906" y="32632"/>
                    <a:pt x="4870" y="32513"/>
                  </a:cubicBezTo>
                  <a:cubicBezTo>
                    <a:pt x="4715" y="32096"/>
                    <a:pt x="4358" y="31334"/>
                    <a:pt x="4465" y="30930"/>
                  </a:cubicBezTo>
                  <a:cubicBezTo>
                    <a:pt x="4489" y="30858"/>
                    <a:pt x="4465" y="30787"/>
                    <a:pt x="4418" y="30739"/>
                  </a:cubicBezTo>
                  <a:cubicBezTo>
                    <a:pt x="3933" y="30272"/>
                    <a:pt x="3405" y="28617"/>
                    <a:pt x="3771" y="28617"/>
                  </a:cubicBezTo>
                  <a:cubicBezTo>
                    <a:pt x="3882" y="28617"/>
                    <a:pt x="4073" y="28766"/>
                    <a:pt x="4370" y="29144"/>
                  </a:cubicBezTo>
                  <a:cubicBezTo>
                    <a:pt x="4775" y="29656"/>
                    <a:pt x="4418" y="30275"/>
                    <a:pt x="4573" y="30715"/>
                  </a:cubicBezTo>
                  <a:cubicBezTo>
                    <a:pt x="4751" y="31192"/>
                    <a:pt x="5180" y="31942"/>
                    <a:pt x="5477" y="32263"/>
                  </a:cubicBezTo>
                  <a:cubicBezTo>
                    <a:pt x="5775" y="32596"/>
                    <a:pt x="6751" y="32704"/>
                    <a:pt x="6156" y="33168"/>
                  </a:cubicBezTo>
                  <a:cubicBezTo>
                    <a:pt x="6085" y="33228"/>
                    <a:pt x="6097" y="33335"/>
                    <a:pt x="6132" y="33406"/>
                  </a:cubicBezTo>
                  <a:cubicBezTo>
                    <a:pt x="6680" y="34442"/>
                    <a:pt x="7966" y="35061"/>
                    <a:pt x="8537" y="36240"/>
                  </a:cubicBezTo>
                  <a:cubicBezTo>
                    <a:pt x="9014" y="37204"/>
                    <a:pt x="8633" y="38288"/>
                    <a:pt x="9049" y="39157"/>
                  </a:cubicBezTo>
                  <a:cubicBezTo>
                    <a:pt x="9371" y="39788"/>
                    <a:pt x="10502" y="40562"/>
                    <a:pt x="11145" y="40907"/>
                  </a:cubicBezTo>
                  <a:cubicBezTo>
                    <a:pt x="12264" y="41526"/>
                    <a:pt x="13681" y="42181"/>
                    <a:pt x="14907" y="42633"/>
                  </a:cubicBezTo>
                  <a:cubicBezTo>
                    <a:pt x="15512" y="42862"/>
                    <a:pt x="16016" y="42935"/>
                    <a:pt x="16500" y="42935"/>
                  </a:cubicBezTo>
                  <a:cubicBezTo>
                    <a:pt x="16796" y="42935"/>
                    <a:pt x="17085" y="42908"/>
                    <a:pt x="17384" y="42872"/>
                  </a:cubicBezTo>
                  <a:lnTo>
                    <a:pt x="17467" y="42872"/>
                  </a:lnTo>
                  <a:cubicBezTo>
                    <a:pt x="17527" y="42860"/>
                    <a:pt x="17574" y="42848"/>
                    <a:pt x="17634" y="42836"/>
                  </a:cubicBezTo>
                  <a:cubicBezTo>
                    <a:pt x="17967" y="42800"/>
                    <a:pt x="18312" y="42753"/>
                    <a:pt x="18693" y="42717"/>
                  </a:cubicBezTo>
                  <a:cubicBezTo>
                    <a:pt x="18710" y="42716"/>
                    <a:pt x="18727" y="42715"/>
                    <a:pt x="18745" y="42715"/>
                  </a:cubicBezTo>
                  <a:cubicBezTo>
                    <a:pt x="19112" y="42715"/>
                    <a:pt x="19750" y="42946"/>
                    <a:pt x="20432" y="43264"/>
                  </a:cubicBezTo>
                  <a:cubicBezTo>
                    <a:pt x="20682" y="43455"/>
                    <a:pt x="20872" y="43515"/>
                    <a:pt x="21217" y="43634"/>
                  </a:cubicBezTo>
                  <a:cubicBezTo>
                    <a:pt x="22039" y="44050"/>
                    <a:pt x="22837" y="44503"/>
                    <a:pt x="23206" y="44717"/>
                  </a:cubicBezTo>
                  <a:cubicBezTo>
                    <a:pt x="23563" y="44919"/>
                    <a:pt x="23956" y="45098"/>
                    <a:pt x="24349" y="45253"/>
                  </a:cubicBezTo>
                  <a:cubicBezTo>
                    <a:pt x="24515" y="45372"/>
                    <a:pt x="24694" y="45455"/>
                    <a:pt x="24968" y="45515"/>
                  </a:cubicBezTo>
                  <a:cubicBezTo>
                    <a:pt x="25016" y="45539"/>
                    <a:pt x="25075" y="45550"/>
                    <a:pt x="25123" y="45562"/>
                  </a:cubicBezTo>
                  <a:cubicBezTo>
                    <a:pt x="26718" y="46170"/>
                    <a:pt x="28242" y="46777"/>
                    <a:pt x="28456" y="48825"/>
                  </a:cubicBezTo>
                  <a:cubicBezTo>
                    <a:pt x="28468" y="48920"/>
                    <a:pt x="28516" y="48979"/>
                    <a:pt x="28599" y="49015"/>
                  </a:cubicBezTo>
                  <a:cubicBezTo>
                    <a:pt x="29480" y="49337"/>
                    <a:pt x="29492" y="49337"/>
                    <a:pt x="30314" y="49991"/>
                  </a:cubicBezTo>
                  <a:cubicBezTo>
                    <a:pt x="30469" y="50099"/>
                    <a:pt x="30397" y="50253"/>
                    <a:pt x="30552" y="50337"/>
                  </a:cubicBezTo>
                  <a:cubicBezTo>
                    <a:pt x="31445" y="50801"/>
                    <a:pt x="32528" y="50432"/>
                    <a:pt x="33195" y="51396"/>
                  </a:cubicBezTo>
                  <a:cubicBezTo>
                    <a:pt x="33234" y="51451"/>
                    <a:pt x="33294" y="51486"/>
                    <a:pt x="33358" y="51486"/>
                  </a:cubicBezTo>
                  <a:cubicBezTo>
                    <a:pt x="33391" y="51486"/>
                    <a:pt x="33425" y="51476"/>
                    <a:pt x="33457" y="51456"/>
                  </a:cubicBezTo>
                  <a:cubicBezTo>
                    <a:pt x="33694" y="51315"/>
                    <a:pt x="33806" y="51263"/>
                    <a:pt x="33852" y="51263"/>
                  </a:cubicBezTo>
                  <a:cubicBezTo>
                    <a:pt x="33974" y="51263"/>
                    <a:pt x="33642" y="51617"/>
                    <a:pt x="33910" y="51635"/>
                  </a:cubicBezTo>
                  <a:cubicBezTo>
                    <a:pt x="34209" y="51656"/>
                    <a:pt x="34396" y="51763"/>
                    <a:pt x="34611" y="51763"/>
                  </a:cubicBezTo>
                  <a:cubicBezTo>
                    <a:pt x="34747" y="51763"/>
                    <a:pt x="34895" y="51721"/>
                    <a:pt x="35088" y="51587"/>
                  </a:cubicBezTo>
                  <a:cubicBezTo>
                    <a:pt x="35172" y="51527"/>
                    <a:pt x="35207" y="51420"/>
                    <a:pt x="35148" y="51325"/>
                  </a:cubicBezTo>
                  <a:cubicBezTo>
                    <a:pt x="34969" y="50992"/>
                    <a:pt x="34624" y="50777"/>
                    <a:pt x="34981" y="50420"/>
                  </a:cubicBezTo>
                  <a:cubicBezTo>
                    <a:pt x="35123" y="50276"/>
                    <a:pt x="35276" y="50216"/>
                    <a:pt x="35434" y="50216"/>
                  </a:cubicBezTo>
                  <a:cubicBezTo>
                    <a:pt x="36005" y="50216"/>
                    <a:pt x="36634" y="50997"/>
                    <a:pt x="36969" y="51361"/>
                  </a:cubicBezTo>
                  <a:cubicBezTo>
                    <a:pt x="37743" y="52194"/>
                    <a:pt x="37886" y="53349"/>
                    <a:pt x="37862" y="54480"/>
                  </a:cubicBezTo>
                  <a:cubicBezTo>
                    <a:pt x="37850" y="55349"/>
                    <a:pt x="37505" y="55552"/>
                    <a:pt x="37017" y="56135"/>
                  </a:cubicBezTo>
                  <a:cubicBezTo>
                    <a:pt x="36184" y="57147"/>
                    <a:pt x="33576" y="58838"/>
                    <a:pt x="33921" y="60588"/>
                  </a:cubicBezTo>
                  <a:cubicBezTo>
                    <a:pt x="33981" y="60910"/>
                    <a:pt x="34433" y="61255"/>
                    <a:pt x="34457" y="61398"/>
                  </a:cubicBezTo>
                  <a:cubicBezTo>
                    <a:pt x="34648" y="62600"/>
                    <a:pt x="33838" y="61898"/>
                    <a:pt x="33564" y="62624"/>
                  </a:cubicBezTo>
                  <a:cubicBezTo>
                    <a:pt x="33171" y="63612"/>
                    <a:pt x="33433" y="64565"/>
                    <a:pt x="34017" y="65267"/>
                  </a:cubicBezTo>
                  <a:cubicBezTo>
                    <a:pt x="34517" y="65886"/>
                    <a:pt x="35326" y="66339"/>
                    <a:pt x="35862" y="67041"/>
                  </a:cubicBezTo>
                  <a:cubicBezTo>
                    <a:pt x="36338" y="67660"/>
                    <a:pt x="36803" y="68291"/>
                    <a:pt x="37255" y="68934"/>
                  </a:cubicBezTo>
                  <a:cubicBezTo>
                    <a:pt x="37684" y="69542"/>
                    <a:pt x="38493" y="70458"/>
                    <a:pt x="38601" y="71196"/>
                  </a:cubicBezTo>
                  <a:cubicBezTo>
                    <a:pt x="38636" y="71542"/>
                    <a:pt x="38136" y="72363"/>
                    <a:pt x="38208" y="72578"/>
                  </a:cubicBezTo>
                  <a:cubicBezTo>
                    <a:pt x="38577" y="73637"/>
                    <a:pt x="40625" y="73923"/>
                    <a:pt x="41518" y="74280"/>
                  </a:cubicBezTo>
                  <a:cubicBezTo>
                    <a:pt x="42565" y="74697"/>
                    <a:pt x="44351" y="75245"/>
                    <a:pt x="44816" y="76459"/>
                  </a:cubicBezTo>
                  <a:cubicBezTo>
                    <a:pt x="45054" y="77102"/>
                    <a:pt x="44887" y="78090"/>
                    <a:pt x="44863" y="78757"/>
                  </a:cubicBezTo>
                  <a:cubicBezTo>
                    <a:pt x="44804" y="80305"/>
                    <a:pt x="44673" y="81543"/>
                    <a:pt x="43887" y="82912"/>
                  </a:cubicBezTo>
                  <a:cubicBezTo>
                    <a:pt x="43280" y="83984"/>
                    <a:pt x="42708" y="84805"/>
                    <a:pt x="42506" y="86032"/>
                  </a:cubicBezTo>
                  <a:cubicBezTo>
                    <a:pt x="42399" y="86758"/>
                    <a:pt x="42601" y="87722"/>
                    <a:pt x="42149" y="88365"/>
                  </a:cubicBezTo>
                  <a:cubicBezTo>
                    <a:pt x="41815" y="88853"/>
                    <a:pt x="41089" y="89068"/>
                    <a:pt x="40708" y="89556"/>
                  </a:cubicBezTo>
                  <a:cubicBezTo>
                    <a:pt x="40208" y="90223"/>
                    <a:pt x="40184" y="90889"/>
                    <a:pt x="40006" y="91699"/>
                  </a:cubicBezTo>
                  <a:cubicBezTo>
                    <a:pt x="39779" y="92675"/>
                    <a:pt x="38743" y="93783"/>
                    <a:pt x="38732" y="94735"/>
                  </a:cubicBezTo>
                  <a:cubicBezTo>
                    <a:pt x="38732" y="94771"/>
                    <a:pt x="38755" y="94807"/>
                    <a:pt x="38767" y="94842"/>
                  </a:cubicBezTo>
                  <a:cubicBezTo>
                    <a:pt x="38743" y="94842"/>
                    <a:pt x="38720" y="94854"/>
                    <a:pt x="38696" y="94878"/>
                  </a:cubicBezTo>
                  <a:cubicBezTo>
                    <a:pt x="38684" y="94878"/>
                    <a:pt x="38684" y="94890"/>
                    <a:pt x="38672" y="94890"/>
                  </a:cubicBezTo>
                  <a:cubicBezTo>
                    <a:pt x="38672" y="94902"/>
                    <a:pt x="38660" y="94902"/>
                    <a:pt x="38660" y="94902"/>
                  </a:cubicBezTo>
                  <a:cubicBezTo>
                    <a:pt x="38660" y="94902"/>
                    <a:pt x="38648" y="94914"/>
                    <a:pt x="38648" y="94914"/>
                  </a:cubicBezTo>
                  <a:cubicBezTo>
                    <a:pt x="38648" y="94926"/>
                    <a:pt x="38636" y="94926"/>
                    <a:pt x="38636" y="94937"/>
                  </a:cubicBezTo>
                  <a:cubicBezTo>
                    <a:pt x="38422" y="95140"/>
                    <a:pt x="38362" y="95485"/>
                    <a:pt x="38112" y="95676"/>
                  </a:cubicBezTo>
                  <a:cubicBezTo>
                    <a:pt x="37850" y="95866"/>
                    <a:pt x="37505" y="95926"/>
                    <a:pt x="37255" y="96152"/>
                  </a:cubicBezTo>
                  <a:cubicBezTo>
                    <a:pt x="37100" y="96283"/>
                    <a:pt x="37029" y="96450"/>
                    <a:pt x="37208" y="96604"/>
                  </a:cubicBezTo>
                  <a:cubicBezTo>
                    <a:pt x="37286" y="96667"/>
                    <a:pt x="37384" y="96691"/>
                    <a:pt x="37487" y="96691"/>
                  </a:cubicBezTo>
                  <a:cubicBezTo>
                    <a:pt x="37620" y="96691"/>
                    <a:pt x="37760" y="96651"/>
                    <a:pt x="37874" y="96604"/>
                  </a:cubicBezTo>
                  <a:cubicBezTo>
                    <a:pt x="38124" y="96509"/>
                    <a:pt x="38362" y="96354"/>
                    <a:pt x="38589" y="96200"/>
                  </a:cubicBezTo>
                  <a:lnTo>
                    <a:pt x="38589" y="96200"/>
                  </a:lnTo>
                  <a:cubicBezTo>
                    <a:pt x="38291" y="96628"/>
                    <a:pt x="38017" y="97069"/>
                    <a:pt x="37862" y="97545"/>
                  </a:cubicBezTo>
                  <a:cubicBezTo>
                    <a:pt x="37197" y="99641"/>
                    <a:pt x="39375" y="100189"/>
                    <a:pt x="41433" y="100189"/>
                  </a:cubicBezTo>
                  <a:cubicBezTo>
                    <a:pt x="42544" y="100189"/>
                    <a:pt x="43621" y="100029"/>
                    <a:pt x="44197" y="99867"/>
                  </a:cubicBezTo>
                  <a:cubicBezTo>
                    <a:pt x="44395" y="99808"/>
                    <a:pt x="44364" y="99497"/>
                    <a:pt x="44160" y="99497"/>
                  </a:cubicBezTo>
                  <a:cubicBezTo>
                    <a:pt x="44157" y="99497"/>
                    <a:pt x="44153" y="99497"/>
                    <a:pt x="44149" y="99498"/>
                  </a:cubicBezTo>
                  <a:cubicBezTo>
                    <a:pt x="43944" y="99504"/>
                    <a:pt x="43812" y="99520"/>
                    <a:pt x="43717" y="99520"/>
                  </a:cubicBezTo>
                  <a:cubicBezTo>
                    <a:pt x="43472" y="99520"/>
                    <a:pt x="43484" y="99413"/>
                    <a:pt x="43149" y="98759"/>
                  </a:cubicBezTo>
                  <a:cubicBezTo>
                    <a:pt x="42788" y="98072"/>
                    <a:pt x="42657" y="97961"/>
                    <a:pt x="42680" y="97961"/>
                  </a:cubicBezTo>
                  <a:cubicBezTo>
                    <a:pt x="42692" y="97961"/>
                    <a:pt x="42739" y="97987"/>
                    <a:pt x="42814" y="97987"/>
                  </a:cubicBezTo>
                  <a:cubicBezTo>
                    <a:pt x="42912" y="97987"/>
                    <a:pt x="43058" y="97942"/>
                    <a:pt x="43232" y="97735"/>
                  </a:cubicBezTo>
                  <a:cubicBezTo>
                    <a:pt x="43839" y="97021"/>
                    <a:pt x="44947" y="96890"/>
                    <a:pt x="45721" y="96438"/>
                  </a:cubicBezTo>
                  <a:cubicBezTo>
                    <a:pt x="45840" y="96354"/>
                    <a:pt x="45840" y="96116"/>
                    <a:pt x="45673" y="96092"/>
                  </a:cubicBezTo>
                  <a:cubicBezTo>
                    <a:pt x="45435" y="96057"/>
                    <a:pt x="45149" y="96033"/>
                    <a:pt x="44982" y="95842"/>
                  </a:cubicBezTo>
                  <a:cubicBezTo>
                    <a:pt x="44911" y="95759"/>
                    <a:pt x="44851" y="95699"/>
                    <a:pt x="44792" y="95652"/>
                  </a:cubicBezTo>
                  <a:cubicBezTo>
                    <a:pt x="44899" y="95652"/>
                    <a:pt x="45042" y="95628"/>
                    <a:pt x="45220" y="95497"/>
                  </a:cubicBezTo>
                  <a:cubicBezTo>
                    <a:pt x="45649" y="95188"/>
                    <a:pt x="46054" y="95104"/>
                    <a:pt x="46399" y="94664"/>
                  </a:cubicBezTo>
                  <a:cubicBezTo>
                    <a:pt x="47054" y="93783"/>
                    <a:pt x="46649" y="93140"/>
                    <a:pt x="47947" y="92806"/>
                  </a:cubicBezTo>
                  <a:cubicBezTo>
                    <a:pt x="47999" y="92792"/>
                    <a:pt x="48057" y="92787"/>
                    <a:pt x="48119" y="92787"/>
                  </a:cubicBezTo>
                  <a:cubicBezTo>
                    <a:pt x="48290" y="92787"/>
                    <a:pt x="48490" y="92826"/>
                    <a:pt x="48682" y="92826"/>
                  </a:cubicBezTo>
                  <a:cubicBezTo>
                    <a:pt x="48769" y="92826"/>
                    <a:pt x="48855" y="92818"/>
                    <a:pt x="48935" y="92794"/>
                  </a:cubicBezTo>
                  <a:cubicBezTo>
                    <a:pt x="49411" y="92675"/>
                    <a:pt x="49590" y="91580"/>
                    <a:pt x="50566" y="91294"/>
                  </a:cubicBezTo>
                  <a:cubicBezTo>
                    <a:pt x="50649" y="91274"/>
                    <a:pt x="50734" y="91267"/>
                    <a:pt x="50822" y="91267"/>
                  </a:cubicBezTo>
                  <a:cubicBezTo>
                    <a:pt x="50994" y="91267"/>
                    <a:pt x="51174" y="91293"/>
                    <a:pt x="51352" y="91293"/>
                  </a:cubicBezTo>
                  <a:cubicBezTo>
                    <a:pt x="51453" y="91293"/>
                    <a:pt x="51553" y="91284"/>
                    <a:pt x="51650" y="91258"/>
                  </a:cubicBezTo>
                  <a:cubicBezTo>
                    <a:pt x="52507" y="91032"/>
                    <a:pt x="54138" y="90139"/>
                    <a:pt x="54567" y="89353"/>
                  </a:cubicBezTo>
                  <a:cubicBezTo>
                    <a:pt x="54603" y="89282"/>
                    <a:pt x="54603" y="89187"/>
                    <a:pt x="54543" y="89127"/>
                  </a:cubicBezTo>
                  <a:lnTo>
                    <a:pt x="54543" y="89127"/>
                  </a:lnTo>
                  <a:cubicBezTo>
                    <a:pt x="54552" y="89137"/>
                    <a:pt x="54561" y="89141"/>
                    <a:pt x="54568" y="89141"/>
                  </a:cubicBezTo>
                  <a:cubicBezTo>
                    <a:pt x="54687" y="89141"/>
                    <a:pt x="54600" y="88064"/>
                    <a:pt x="54376" y="87818"/>
                  </a:cubicBezTo>
                  <a:lnTo>
                    <a:pt x="54376" y="87818"/>
                  </a:lnTo>
                  <a:cubicBezTo>
                    <a:pt x="54750" y="87825"/>
                    <a:pt x="55534" y="87922"/>
                    <a:pt x="56218" y="87922"/>
                  </a:cubicBezTo>
                  <a:cubicBezTo>
                    <a:pt x="56622" y="87922"/>
                    <a:pt x="56992" y="87888"/>
                    <a:pt x="57222" y="87782"/>
                  </a:cubicBezTo>
                  <a:cubicBezTo>
                    <a:pt x="58103" y="87377"/>
                    <a:pt x="58436" y="86603"/>
                    <a:pt x="58948" y="85853"/>
                  </a:cubicBezTo>
                  <a:cubicBezTo>
                    <a:pt x="59567" y="84912"/>
                    <a:pt x="60091" y="84710"/>
                    <a:pt x="60961" y="84079"/>
                  </a:cubicBezTo>
                  <a:cubicBezTo>
                    <a:pt x="61842" y="83436"/>
                    <a:pt x="62246" y="82912"/>
                    <a:pt x="62556" y="82341"/>
                  </a:cubicBezTo>
                  <a:cubicBezTo>
                    <a:pt x="62556" y="82341"/>
                    <a:pt x="62556" y="82341"/>
                    <a:pt x="62568" y="82329"/>
                  </a:cubicBezTo>
                  <a:cubicBezTo>
                    <a:pt x="62699" y="82138"/>
                    <a:pt x="62770" y="81984"/>
                    <a:pt x="62830" y="81793"/>
                  </a:cubicBezTo>
                  <a:cubicBezTo>
                    <a:pt x="63032" y="81341"/>
                    <a:pt x="63247" y="80841"/>
                    <a:pt x="63628" y="80221"/>
                  </a:cubicBezTo>
                  <a:cubicBezTo>
                    <a:pt x="64854" y="78209"/>
                    <a:pt x="67759" y="78733"/>
                    <a:pt x="69164" y="76864"/>
                  </a:cubicBezTo>
                  <a:cubicBezTo>
                    <a:pt x="69557" y="76328"/>
                    <a:pt x="69771" y="75638"/>
                    <a:pt x="70116" y="75066"/>
                  </a:cubicBezTo>
                  <a:cubicBezTo>
                    <a:pt x="70700" y="74114"/>
                    <a:pt x="71569" y="73268"/>
                    <a:pt x="71998" y="72220"/>
                  </a:cubicBezTo>
                  <a:cubicBezTo>
                    <a:pt x="72450" y="71089"/>
                    <a:pt x="72319" y="69970"/>
                    <a:pt x="72962" y="68887"/>
                  </a:cubicBezTo>
                  <a:cubicBezTo>
                    <a:pt x="73462" y="68041"/>
                    <a:pt x="73962" y="67196"/>
                    <a:pt x="74438" y="66315"/>
                  </a:cubicBezTo>
                  <a:cubicBezTo>
                    <a:pt x="75486" y="64386"/>
                    <a:pt x="76296" y="63957"/>
                    <a:pt x="75820" y="61695"/>
                  </a:cubicBezTo>
                  <a:cubicBezTo>
                    <a:pt x="75820" y="61671"/>
                    <a:pt x="75820" y="61660"/>
                    <a:pt x="75820" y="61648"/>
                  </a:cubicBezTo>
                  <a:cubicBezTo>
                    <a:pt x="75820" y="61648"/>
                    <a:pt x="75820" y="61648"/>
                    <a:pt x="75808" y="61636"/>
                  </a:cubicBezTo>
                  <a:cubicBezTo>
                    <a:pt x="75808" y="61636"/>
                    <a:pt x="75808" y="61624"/>
                    <a:pt x="75808" y="61624"/>
                  </a:cubicBezTo>
                  <a:cubicBezTo>
                    <a:pt x="75796" y="61612"/>
                    <a:pt x="75796" y="61600"/>
                    <a:pt x="75796" y="61600"/>
                  </a:cubicBezTo>
                  <a:cubicBezTo>
                    <a:pt x="75796" y="61600"/>
                    <a:pt x="75796" y="61588"/>
                    <a:pt x="75796" y="61588"/>
                  </a:cubicBezTo>
                  <a:cubicBezTo>
                    <a:pt x="75784" y="61576"/>
                    <a:pt x="75772" y="61564"/>
                    <a:pt x="75772" y="61552"/>
                  </a:cubicBezTo>
                  <a:cubicBezTo>
                    <a:pt x="75598" y="61302"/>
                    <a:pt x="75555" y="61258"/>
                    <a:pt x="75524" y="61258"/>
                  </a:cubicBezTo>
                  <a:cubicBezTo>
                    <a:pt x="75508" y="61258"/>
                    <a:pt x="75494" y="61271"/>
                    <a:pt x="75465" y="61271"/>
                  </a:cubicBezTo>
                  <a:cubicBezTo>
                    <a:pt x="75430" y="61271"/>
                    <a:pt x="75373" y="61253"/>
                    <a:pt x="75260" y="61171"/>
                  </a:cubicBezTo>
                  <a:cubicBezTo>
                    <a:pt x="74796" y="61124"/>
                    <a:pt x="74379" y="60921"/>
                    <a:pt x="74022" y="60564"/>
                  </a:cubicBezTo>
                  <a:cubicBezTo>
                    <a:pt x="73819" y="60314"/>
                    <a:pt x="73629" y="60064"/>
                    <a:pt x="73426" y="59814"/>
                  </a:cubicBezTo>
                  <a:cubicBezTo>
                    <a:pt x="73380" y="59791"/>
                    <a:pt x="73099" y="59611"/>
                    <a:pt x="73114" y="59611"/>
                  </a:cubicBezTo>
                  <a:cubicBezTo>
                    <a:pt x="73115" y="59611"/>
                    <a:pt x="73116" y="59611"/>
                    <a:pt x="73117" y="59612"/>
                  </a:cubicBezTo>
                  <a:cubicBezTo>
                    <a:pt x="72909" y="59528"/>
                    <a:pt x="72694" y="59499"/>
                    <a:pt x="72476" y="59499"/>
                  </a:cubicBezTo>
                  <a:cubicBezTo>
                    <a:pt x="71985" y="59499"/>
                    <a:pt x="71480" y="59647"/>
                    <a:pt x="71009" y="59647"/>
                  </a:cubicBezTo>
                  <a:cubicBezTo>
                    <a:pt x="70988" y="59563"/>
                    <a:pt x="70921" y="59489"/>
                    <a:pt x="70824" y="59489"/>
                  </a:cubicBezTo>
                  <a:cubicBezTo>
                    <a:pt x="70811" y="59489"/>
                    <a:pt x="70797" y="59490"/>
                    <a:pt x="70783" y="59493"/>
                  </a:cubicBezTo>
                  <a:cubicBezTo>
                    <a:pt x="70712" y="59505"/>
                    <a:pt x="70628" y="59528"/>
                    <a:pt x="70545" y="59576"/>
                  </a:cubicBezTo>
                  <a:cubicBezTo>
                    <a:pt x="70414" y="59540"/>
                    <a:pt x="70271" y="59469"/>
                    <a:pt x="70152" y="59362"/>
                  </a:cubicBezTo>
                  <a:cubicBezTo>
                    <a:pt x="69509" y="58826"/>
                    <a:pt x="70152" y="58362"/>
                    <a:pt x="68997" y="58195"/>
                  </a:cubicBezTo>
                  <a:cubicBezTo>
                    <a:pt x="68923" y="58183"/>
                    <a:pt x="68850" y="58178"/>
                    <a:pt x="68778" y="58178"/>
                  </a:cubicBezTo>
                  <a:cubicBezTo>
                    <a:pt x="68409" y="58178"/>
                    <a:pt x="68062" y="58317"/>
                    <a:pt x="67723" y="58457"/>
                  </a:cubicBezTo>
                  <a:cubicBezTo>
                    <a:pt x="67735" y="58433"/>
                    <a:pt x="67735" y="58421"/>
                    <a:pt x="67735" y="58409"/>
                  </a:cubicBezTo>
                  <a:cubicBezTo>
                    <a:pt x="67725" y="58293"/>
                    <a:pt x="67639" y="58215"/>
                    <a:pt x="67537" y="58215"/>
                  </a:cubicBezTo>
                  <a:cubicBezTo>
                    <a:pt x="67524" y="58215"/>
                    <a:pt x="67511" y="58216"/>
                    <a:pt x="67497" y="58219"/>
                  </a:cubicBezTo>
                  <a:cubicBezTo>
                    <a:pt x="67318" y="58254"/>
                    <a:pt x="67068" y="58576"/>
                    <a:pt x="67021" y="58790"/>
                  </a:cubicBezTo>
                  <a:cubicBezTo>
                    <a:pt x="66825" y="58910"/>
                    <a:pt x="66610" y="59019"/>
                    <a:pt x="66501" y="59019"/>
                  </a:cubicBezTo>
                  <a:cubicBezTo>
                    <a:pt x="66491" y="59019"/>
                    <a:pt x="66481" y="59018"/>
                    <a:pt x="66473" y="59016"/>
                  </a:cubicBezTo>
                  <a:cubicBezTo>
                    <a:pt x="66616" y="58981"/>
                    <a:pt x="66842" y="58004"/>
                    <a:pt x="66842" y="57992"/>
                  </a:cubicBezTo>
                  <a:cubicBezTo>
                    <a:pt x="66854" y="57885"/>
                    <a:pt x="66818" y="57802"/>
                    <a:pt x="66711" y="57766"/>
                  </a:cubicBezTo>
                  <a:cubicBezTo>
                    <a:pt x="66557" y="57711"/>
                    <a:pt x="66267" y="57696"/>
                    <a:pt x="65945" y="57696"/>
                  </a:cubicBezTo>
                  <a:cubicBezTo>
                    <a:pt x="65545" y="57696"/>
                    <a:pt x="65096" y="57720"/>
                    <a:pt x="64798" y="57720"/>
                  </a:cubicBezTo>
                  <a:cubicBezTo>
                    <a:pt x="64763" y="57720"/>
                    <a:pt x="64730" y="57719"/>
                    <a:pt x="64699" y="57719"/>
                  </a:cubicBezTo>
                  <a:cubicBezTo>
                    <a:pt x="64651" y="57683"/>
                    <a:pt x="64616" y="57635"/>
                    <a:pt x="64568" y="57600"/>
                  </a:cubicBezTo>
                  <a:cubicBezTo>
                    <a:pt x="64771" y="57457"/>
                    <a:pt x="65199" y="57111"/>
                    <a:pt x="65247" y="57016"/>
                  </a:cubicBezTo>
                  <a:cubicBezTo>
                    <a:pt x="65592" y="56254"/>
                    <a:pt x="65128" y="54897"/>
                    <a:pt x="64616" y="54075"/>
                  </a:cubicBezTo>
                  <a:cubicBezTo>
                    <a:pt x="64604" y="54016"/>
                    <a:pt x="64580" y="53980"/>
                    <a:pt x="64556" y="53944"/>
                  </a:cubicBezTo>
                  <a:cubicBezTo>
                    <a:pt x="64532" y="53909"/>
                    <a:pt x="64497" y="53885"/>
                    <a:pt x="64473" y="53861"/>
                  </a:cubicBezTo>
                  <a:cubicBezTo>
                    <a:pt x="64390" y="53742"/>
                    <a:pt x="64318" y="53647"/>
                    <a:pt x="64235" y="53575"/>
                  </a:cubicBezTo>
                  <a:cubicBezTo>
                    <a:pt x="63608" y="52937"/>
                    <a:pt x="62419" y="52170"/>
                    <a:pt x="61470" y="52170"/>
                  </a:cubicBezTo>
                  <a:cubicBezTo>
                    <a:pt x="61463" y="52170"/>
                    <a:pt x="61456" y="52170"/>
                    <a:pt x="61449" y="52170"/>
                  </a:cubicBezTo>
                  <a:cubicBezTo>
                    <a:pt x="61496" y="52170"/>
                    <a:pt x="60175" y="52337"/>
                    <a:pt x="60472" y="52349"/>
                  </a:cubicBezTo>
                  <a:cubicBezTo>
                    <a:pt x="60188" y="52480"/>
                    <a:pt x="59894" y="52541"/>
                    <a:pt x="59572" y="52541"/>
                  </a:cubicBezTo>
                  <a:cubicBezTo>
                    <a:pt x="59543" y="52541"/>
                    <a:pt x="59514" y="52540"/>
                    <a:pt x="59484" y="52539"/>
                  </a:cubicBezTo>
                  <a:cubicBezTo>
                    <a:pt x="58901" y="52289"/>
                    <a:pt x="58520" y="51861"/>
                    <a:pt x="58353" y="51277"/>
                  </a:cubicBezTo>
                  <a:cubicBezTo>
                    <a:pt x="57674" y="50456"/>
                    <a:pt x="57412" y="50182"/>
                    <a:pt x="56436" y="49801"/>
                  </a:cubicBezTo>
                  <a:cubicBezTo>
                    <a:pt x="56115" y="49670"/>
                    <a:pt x="55924" y="49658"/>
                    <a:pt x="55817" y="49658"/>
                  </a:cubicBezTo>
                  <a:cubicBezTo>
                    <a:pt x="55912" y="49634"/>
                    <a:pt x="56055" y="49563"/>
                    <a:pt x="56269" y="49360"/>
                  </a:cubicBezTo>
                  <a:cubicBezTo>
                    <a:pt x="56317" y="49301"/>
                    <a:pt x="56341" y="49194"/>
                    <a:pt x="56293" y="49134"/>
                  </a:cubicBezTo>
                  <a:cubicBezTo>
                    <a:pt x="55610" y="48197"/>
                    <a:pt x="54743" y="47781"/>
                    <a:pt x="53843" y="47781"/>
                  </a:cubicBezTo>
                  <a:cubicBezTo>
                    <a:pt x="53771" y="47781"/>
                    <a:pt x="53699" y="47784"/>
                    <a:pt x="53626" y="47789"/>
                  </a:cubicBezTo>
                  <a:cubicBezTo>
                    <a:pt x="53579" y="47783"/>
                    <a:pt x="53531" y="47780"/>
                    <a:pt x="53485" y="47780"/>
                  </a:cubicBezTo>
                  <a:cubicBezTo>
                    <a:pt x="53439" y="47780"/>
                    <a:pt x="53394" y="47783"/>
                    <a:pt x="53352" y="47789"/>
                  </a:cubicBezTo>
                  <a:cubicBezTo>
                    <a:pt x="53269" y="47813"/>
                    <a:pt x="53210" y="47825"/>
                    <a:pt x="53162" y="47860"/>
                  </a:cubicBezTo>
                  <a:cubicBezTo>
                    <a:pt x="52876" y="47932"/>
                    <a:pt x="52590" y="48027"/>
                    <a:pt x="52317" y="48170"/>
                  </a:cubicBezTo>
                  <a:cubicBezTo>
                    <a:pt x="51813" y="48422"/>
                    <a:pt x="51497" y="48515"/>
                    <a:pt x="51266" y="48515"/>
                  </a:cubicBezTo>
                  <a:cubicBezTo>
                    <a:pt x="50764" y="48515"/>
                    <a:pt x="50654" y="48080"/>
                    <a:pt x="49864" y="47884"/>
                  </a:cubicBezTo>
                  <a:cubicBezTo>
                    <a:pt x="49829" y="47875"/>
                    <a:pt x="49789" y="47871"/>
                    <a:pt x="49745" y="47871"/>
                  </a:cubicBezTo>
                  <a:cubicBezTo>
                    <a:pt x="49353" y="47871"/>
                    <a:pt x="48605" y="48183"/>
                    <a:pt x="48130" y="48183"/>
                  </a:cubicBezTo>
                  <a:cubicBezTo>
                    <a:pt x="47801" y="48183"/>
                    <a:pt x="47603" y="48034"/>
                    <a:pt x="47745" y="47527"/>
                  </a:cubicBezTo>
                  <a:cubicBezTo>
                    <a:pt x="47768" y="47455"/>
                    <a:pt x="47733" y="47348"/>
                    <a:pt x="47661" y="47313"/>
                  </a:cubicBezTo>
                  <a:cubicBezTo>
                    <a:pt x="47543" y="47255"/>
                    <a:pt x="47418" y="47238"/>
                    <a:pt x="47295" y="47238"/>
                  </a:cubicBezTo>
                  <a:cubicBezTo>
                    <a:pt x="47120" y="47238"/>
                    <a:pt x="46948" y="47273"/>
                    <a:pt x="46803" y="47273"/>
                  </a:cubicBezTo>
                  <a:cubicBezTo>
                    <a:pt x="46733" y="47273"/>
                    <a:pt x="46669" y="47265"/>
                    <a:pt x="46613" y="47241"/>
                  </a:cubicBezTo>
                  <a:cubicBezTo>
                    <a:pt x="46256" y="47086"/>
                    <a:pt x="46185" y="46801"/>
                    <a:pt x="45816" y="46455"/>
                  </a:cubicBezTo>
                  <a:cubicBezTo>
                    <a:pt x="45782" y="46425"/>
                    <a:pt x="45735" y="46410"/>
                    <a:pt x="45688" y="46410"/>
                  </a:cubicBezTo>
                  <a:cubicBezTo>
                    <a:pt x="45588" y="46410"/>
                    <a:pt x="45486" y="46477"/>
                    <a:pt x="45494" y="46598"/>
                  </a:cubicBezTo>
                  <a:cubicBezTo>
                    <a:pt x="45518" y="46801"/>
                    <a:pt x="44494" y="47920"/>
                    <a:pt x="44220" y="48241"/>
                  </a:cubicBezTo>
                  <a:cubicBezTo>
                    <a:pt x="44220" y="48241"/>
                    <a:pt x="44208" y="48253"/>
                    <a:pt x="44208" y="48253"/>
                  </a:cubicBezTo>
                  <a:cubicBezTo>
                    <a:pt x="44208" y="48241"/>
                    <a:pt x="44220" y="48229"/>
                    <a:pt x="44220" y="48229"/>
                  </a:cubicBezTo>
                  <a:cubicBezTo>
                    <a:pt x="44292" y="47646"/>
                    <a:pt x="44423" y="47146"/>
                    <a:pt x="44780" y="46622"/>
                  </a:cubicBezTo>
                  <a:cubicBezTo>
                    <a:pt x="44863" y="46503"/>
                    <a:pt x="44744" y="46348"/>
                    <a:pt x="44613" y="46336"/>
                  </a:cubicBezTo>
                  <a:cubicBezTo>
                    <a:pt x="44583" y="46334"/>
                    <a:pt x="44554" y="46333"/>
                    <a:pt x="44525" y="46333"/>
                  </a:cubicBezTo>
                  <a:cubicBezTo>
                    <a:pt x="43826" y="46333"/>
                    <a:pt x="43373" y="46871"/>
                    <a:pt x="42744" y="47122"/>
                  </a:cubicBezTo>
                  <a:cubicBezTo>
                    <a:pt x="42030" y="47408"/>
                    <a:pt x="40637" y="47134"/>
                    <a:pt x="40077" y="47825"/>
                  </a:cubicBezTo>
                  <a:cubicBezTo>
                    <a:pt x="39803" y="48170"/>
                    <a:pt x="39934" y="48563"/>
                    <a:pt x="39767" y="48837"/>
                  </a:cubicBezTo>
                  <a:cubicBezTo>
                    <a:pt x="39458" y="49313"/>
                    <a:pt x="39458" y="49110"/>
                    <a:pt x="39005" y="49444"/>
                  </a:cubicBezTo>
                  <a:cubicBezTo>
                    <a:pt x="38863" y="49634"/>
                    <a:pt x="38755" y="49825"/>
                    <a:pt x="38672" y="50051"/>
                  </a:cubicBezTo>
                  <a:cubicBezTo>
                    <a:pt x="38578" y="50060"/>
                    <a:pt x="38486" y="50065"/>
                    <a:pt x="38397" y="50065"/>
                  </a:cubicBezTo>
                  <a:cubicBezTo>
                    <a:pt x="37803" y="50065"/>
                    <a:pt x="37333" y="49857"/>
                    <a:pt x="36981" y="49432"/>
                  </a:cubicBezTo>
                  <a:cubicBezTo>
                    <a:pt x="36553" y="49265"/>
                    <a:pt x="36280" y="49024"/>
                    <a:pt x="35801" y="49024"/>
                  </a:cubicBezTo>
                  <a:cubicBezTo>
                    <a:pt x="35735" y="49024"/>
                    <a:pt x="35664" y="49029"/>
                    <a:pt x="35588" y="49039"/>
                  </a:cubicBezTo>
                  <a:cubicBezTo>
                    <a:pt x="34585" y="49169"/>
                    <a:pt x="34229" y="49638"/>
                    <a:pt x="33547" y="49638"/>
                  </a:cubicBezTo>
                  <a:cubicBezTo>
                    <a:pt x="33290" y="49638"/>
                    <a:pt x="32988" y="49572"/>
                    <a:pt x="32588" y="49396"/>
                  </a:cubicBezTo>
                  <a:cubicBezTo>
                    <a:pt x="30481" y="48456"/>
                    <a:pt x="30683" y="46920"/>
                    <a:pt x="31350" y="45193"/>
                  </a:cubicBezTo>
                  <a:cubicBezTo>
                    <a:pt x="31481" y="44860"/>
                    <a:pt x="31743" y="44384"/>
                    <a:pt x="31576" y="44015"/>
                  </a:cubicBezTo>
                  <a:cubicBezTo>
                    <a:pt x="31552" y="43955"/>
                    <a:pt x="31469" y="43919"/>
                    <a:pt x="31409" y="43919"/>
                  </a:cubicBezTo>
                  <a:cubicBezTo>
                    <a:pt x="31372" y="43922"/>
                    <a:pt x="31337" y="43924"/>
                    <a:pt x="31304" y="43924"/>
                  </a:cubicBezTo>
                  <a:cubicBezTo>
                    <a:pt x="30534" y="43924"/>
                    <a:pt x="31001" y="43143"/>
                    <a:pt x="30635" y="42812"/>
                  </a:cubicBezTo>
                  <a:cubicBezTo>
                    <a:pt x="30338" y="42548"/>
                    <a:pt x="29943" y="42465"/>
                    <a:pt x="29520" y="42465"/>
                  </a:cubicBezTo>
                  <a:cubicBezTo>
                    <a:pt x="28876" y="42465"/>
                    <a:pt x="28167" y="42657"/>
                    <a:pt x="27635" y="42693"/>
                  </a:cubicBezTo>
                  <a:cubicBezTo>
                    <a:pt x="27341" y="42712"/>
                    <a:pt x="26709" y="42780"/>
                    <a:pt x="26165" y="42780"/>
                  </a:cubicBezTo>
                  <a:cubicBezTo>
                    <a:pt x="25672" y="42780"/>
                    <a:pt x="25252" y="42724"/>
                    <a:pt x="25218" y="42526"/>
                  </a:cubicBezTo>
                  <a:cubicBezTo>
                    <a:pt x="25158" y="42145"/>
                    <a:pt x="25670" y="41717"/>
                    <a:pt x="25837" y="41383"/>
                  </a:cubicBezTo>
                  <a:cubicBezTo>
                    <a:pt x="26230" y="40609"/>
                    <a:pt x="26528" y="39871"/>
                    <a:pt x="27004" y="39157"/>
                  </a:cubicBezTo>
                  <a:cubicBezTo>
                    <a:pt x="27397" y="38585"/>
                    <a:pt x="27706" y="38264"/>
                    <a:pt x="27790" y="37585"/>
                  </a:cubicBezTo>
                  <a:cubicBezTo>
                    <a:pt x="27790" y="37502"/>
                    <a:pt x="27718" y="37407"/>
                    <a:pt x="27647" y="37395"/>
                  </a:cubicBezTo>
                  <a:cubicBezTo>
                    <a:pt x="27412" y="37363"/>
                    <a:pt x="27114" y="37344"/>
                    <a:pt x="26787" y="37344"/>
                  </a:cubicBezTo>
                  <a:cubicBezTo>
                    <a:pt x="25755" y="37344"/>
                    <a:pt x="24428" y="37534"/>
                    <a:pt x="23813" y="38121"/>
                  </a:cubicBezTo>
                  <a:cubicBezTo>
                    <a:pt x="23670" y="38252"/>
                    <a:pt x="23563" y="38442"/>
                    <a:pt x="23432" y="38562"/>
                  </a:cubicBezTo>
                  <a:cubicBezTo>
                    <a:pt x="23396" y="38800"/>
                    <a:pt x="23361" y="39050"/>
                    <a:pt x="23313" y="39288"/>
                  </a:cubicBezTo>
                  <a:cubicBezTo>
                    <a:pt x="22813" y="39946"/>
                    <a:pt x="22247" y="40272"/>
                    <a:pt x="21617" y="40272"/>
                  </a:cubicBezTo>
                  <a:cubicBezTo>
                    <a:pt x="21437" y="40272"/>
                    <a:pt x="21253" y="40245"/>
                    <a:pt x="21063" y="40193"/>
                  </a:cubicBezTo>
                  <a:cubicBezTo>
                    <a:pt x="20989" y="40196"/>
                    <a:pt x="20914" y="40198"/>
                    <a:pt x="20840" y="40198"/>
                  </a:cubicBezTo>
                  <a:cubicBezTo>
                    <a:pt x="19698" y="40198"/>
                    <a:pt x="18554" y="39768"/>
                    <a:pt x="17872" y="38907"/>
                  </a:cubicBezTo>
                  <a:cubicBezTo>
                    <a:pt x="17312" y="38192"/>
                    <a:pt x="16753" y="37633"/>
                    <a:pt x="16800" y="36668"/>
                  </a:cubicBezTo>
                  <a:cubicBezTo>
                    <a:pt x="16836" y="36109"/>
                    <a:pt x="17038" y="34549"/>
                    <a:pt x="17193" y="34228"/>
                  </a:cubicBezTo>
                  <a:cubicBezTo>
                    <a:pt x="17300" y="33990"/>
                    <a:pt x="17669" y="33775"/>
                    <a:pt x="17824" y="33513"/>
                  </a:cubicBezTo>
                  <a:cubicBezTo>
                    <a:pt x="17884" y="33418"/>
                    <a:pt x="17657" y="33216"/>
                    <a:pt x="17693" y="33132"/>
                  </a:cubicBezTo>
                  <a:cubicBezTo>
                    <a:pt x="18408" y="31430"/>
                    <a:pt x="17884" y="31704"/>
                    <a:pt x="18860" y="30930"/>
                  </a:cubicBezTo>
                  <a:cubicBezTo>
                    <a:pt x="19564" y="30371"/>
                    <a:pt x="20261" y="30200"/>
                    <a:pt x="20954" y="30200"/>
                  </a:cubicBezTo>
                  <a:cubicBezTo>
                    <a:pt x="22050" y="30200"/>
                    <a:pt x="23136" y="30628"/>
                    <a:pt x="24223" y="30628"/>
                  </a:cubicBezTo>
                  <a:cubicBezTo>
                    <a:pt x="24586" y="30628"/>
                    <a:pt x="24949" y="30581"/>
                    <a:pt x="25313" y="30453"/>
                  </a:cubicBezTo>
                  <a:cubicBezTo>
                    <a:pt x="25670" y="30334"/>
                    <a:pt x="25980" y="29751"/>
                    <a:pt x="26409" y="29549"/>
                  </a:cubicBezTo>
                  <a:cubicBezTo>
                    <a:pt x="26793" y="29373"/>
                    <a:pt x="27099" y="29304"/>
                    <a:pt x="27377" y="29304"/>
                  </a:cubicBezTo>
                  <a:cubicBezTo>
                    <a:pt x="27874" y="29304"/>
                    <a:pt x="28282" y="29526"/>
                    <a:pt x="28885" y="29763"/>
                  </a:cubicBezTo>
                  <a:cubicBezTo>
                    <a:pt x="29254" y="29906"/>
                    <a:pt x="29468" y="30049"/>
                    <a:pt x="29861" y="30120"/>
                  </a:cubicBezTo>
                  <a:cubicBezTo>
                    <a:pt x="29930" y="30133"/>
                    <a:pt x="29998" y="30138"/>
                    <a:pt x="30067" y="30138"/>
                  </a:cubicBezTo>
                  <a:cubicBezTo>
                    <a:pt x="30352" y="30138"/>
                    <a:pt x="30642" y="30050"/>
                    <a:pt x="30938" y="30050"/>
                  </a:cubicBezTo>
                  <a:cubicBezTo>
                    <a:pt x="31171" y="30050"/>
                    <a:pt x="31407" y="30105"/>
                    <a:pt x="31647" y="30299"/>
                  </a:cubicBezTo>
                  <a:cubicBezTo>
                    <a:pt x="32028" y="30608"/>
                    <a:pt x="32243" y="30834"/>
                    <a:pt x="32374" y="31025"/>
                  </a:cubicBezTo>
                  <a:cubicBezTo>
                    <a:pt x="32374" y="31025"/>
                    <a:pt x="32374" y="31025"/>
                    <a:pt x="32374" y="31037"/>
                  </a:cubicBezTo>
                  <a:cubicBezTo>
                    <a:pt x="32433" y="31215"/>
                    <a:pt x="32409" y="31263"/>
                    <a:pt x="32457" y="31632"/>
                  </a:cubicBezTo>
                  <a:cubicBezTo>
                    <a:pt x="32338" y="31870"/>
                    <a:pt x="32124" y="32061"/>
                    <a:pt x="32362" y="32489"/>
                  </a:cubicBezTo>
                  <a:cubicBezTo>
                    <a:pt x="32790" y="33228"/>
                    <a:pt x="33362" y="33990"/>
                    <a:pt x="34267" y="34251"/>
                  </a:cubicBezTo>
                  <a:cubicBezTo>
                    <a:pt x="34281" y="34256"/>
                    <a:pt x="34296" y="34258"/>
                    <a:pt x="34311" y="34258"/>
                  </a:cubicBezTo>
                  <a:cubicBezTo>
                    <a:pt x="34378" y="34258"/>
                    <a:pt x="34442" y="34215"/>
                    <a:pt x="34481" y="34156"/>
                  </a:cubicBezTo>
                  <a:cubicBezTo>
                    <a:pt x="35326" y="32966"/>
                    <a:pt x="34850" y="32049"/>
                    <a:pt x="34314" y="30822"/>
                  </a:cubicBezTo>
                  <a:cubicBezTo>
                    <a:pt x="33695" y="29453"/>
                    <a:pt x="33683" y="28120"/>
                    <a:pt x="34910" y="27036"/>
                  </a:cubicBezTo>
                  <a:cubicBezTo>
                    <a:pt x="35767" y="26286"/>
                    <a:pt x="36874" y="26203"/>
                    <a:pt x="37743" y="25536"/>
                  </a:cubicBezTo>
                  <a:cubicBezTo>
                    <a:pt x="38374" y="25060"/>
                    <a:pt x="38696" y="24655"/>
                    <a:pt x="38529" y="23881"/>
                  </a:cubicBezTo>
                  <a:cubicBezTo>
                    <a:pt x="38505" y="23786"/>
                    <a:pt x="38315" y="23703"/>
                    <a:pt x="38303" y="23655"/>
                  </a:cubicBezTo>
                  <a:cubicBezTo>
                    <a:pt x="38112" y="23214"/>
                    <a:pt x="37922" y="22774"/>
                    <a:pt x="37720" y="22333"/>
                  </a:cubicBezTo>
                  <a:lnTo>
                    <a:pt x="37720" y="22333"/>
                  </a:lnTo>
                  <a:cubicBezTo>
                    <a:pt x="37791" y="22452"/>
                    <a:pt x="37850" y="22571"/>
                    <a:pt x="37910" y="22691"/>
                  </a:cubicBezTo>
                  <a:cubicBezTo>
                    <a:pt x="37992" y="22726"/>
                    <a:pt x="38063" y="23131"/>
                    <a:pt x="38202" y="23131"/>
                  </a:cubicBezTo>
                  <a:cubicBezTo>
                    <a:pt x="38204" y="23131"/>
                    <a:pt x="38206" y="23131"/>
                    <a:pt x="38208" y="23131"/>
                  </a:cubicBezTo>
                  <a:cubicBezTo>
                    <a:pt x="38215" y="23131"/>
                    <a:pt x="38222" y="23131"/>
                    <a:pt x="38228" y="23131"/>
                  </a:cubicBezTo>
                  <a:cubicBezTo>
                    <a:pt x="38444" y="23131"/>
                    <a:pt x="38633" y="23228"/>
                    <a:pt x="38803" y="23228"/>
                  </a:cubicBezTo>
                  <a:cubicBezTo>
                    <a:pt x="38945" y="23228"/>
                    <a:pt x="39074" y="23161"/>
                    <a:pt x="39196" y="22917"/>
                  </a:cubicBezTo>
                  <a:cubicBezTo>
                    <a:pt x="39279" y="22762"/>
                    <a:pt x="39101" y="22631"/>
                    <a:pt x="39101" y="22476"/>
                  </a:cubicBezTo>
                  <a:cubicBezTo>
                    <a:pt x="39113" y="22405"/>
                    <a:pt x="38553" y="21821"/>
                    <a:pt x="38589" y="21762"/>
                  </a:cubicBezTo>
                  <a:lnTo>
                    <a:pt x="38589" y="21762"/>
                  </a:lnTo>
                  <a:cubicBezTo>
                    <a:pt x="38577" y="21786"/>
                    <a:pt x="38886" y="22071"/>
                    <a:pt x="38874" y="22083"/>
                  </a:cubicBezTo>
                  <a:cubicBezTo>
                    <a:pt x="38898" y="22059"/>
                    <a:pt x="39029" y="22000"/>
                    <a:pt x="39184" y="21940"/>
                  </a:cubicBezTo>
                  <a:cubicBezTo>
                    <a:pt x="39255" y="21917"/>
                    <a:pt x="39327" y="21893"/>
                    <a:pt x="39386" y="21845"/>
                  </a:cubicBezTo>
                  <a:cubicBezTo>
                    <a:pt x="39529" y="21774"/>
                    <a:pt x="39660" y="21702"/>
                    <a:pt x="39732" y="21643"/>
                  </a:cubicBezTo>
                  <a:cubicBezTo>
                    <a:pt x="40756" y="20702"/>
                    <a:pt x="40910" y="20405"/>
                    <a:pt x="42232" y="20309"/>
                  </a:cubicBezTo>
                  <a:cubicBezTo>
                    <a:pt x="42294" y="20306"/>
                    <a:pt x="42357" y="20305"/>
                    <a:pt x="42419" y="20305"/>
                  </a:cubicBezTo>
                  <a:cubicBezTo>
                    <a:pt x="42703" y="20305"/>
                    <a:pt x="42986" y="20331"/>
                    <a:pt x="43269" y="20331"/>
                  </a:cubicBezTo>
                  <a:cubicBezTo>
                    <a:pt x="43400" y="20331"/>
                    <a:pt x="43530" y="20326"/>
                    <a:pt x="43661" y="20309"/>
                  </a:cubicBezTo>
                  <a:cubicBezTo>
                    <a:pt x="43816" y="20297"/>
                    <a:pt x="43935" y="20107"/>
                    <a:pt x="43792" y="19988"/>
                  </a:cubicBezTo>
                  <a:cubicBezTo>
                    <a:pt x="42041" y="18428"/>
                    <a:pt x="44732" y="17976"/>
                    <a:pt x="46304" y="17630"/>
                  </a:cubicBezTo>
                  <a:lnTo>
                    <a:pt x="46304" y="17630"/>
                  </a:lnTo>
                  <a:cubicBezTo>
                    <a:pt x="45899" y="17749"/>
                    <a:pt x="45566" y="17940"/>
                    <a:pt x="45768" y="18452"/>
                  </a:cubicBezTo>
                  <a:cubicBezTo>
                    <a:pt x="45909" y="18811"/>
                    <a:pt x="46078" y="18938"/>
                    <a:pt x="46256" y="18938"/>
                  </a:cubicBezTo>
                  <a:cubicBezTo>
                    <a:pt x="46632" y="18938"/>
                    <a:pt x="47052" y="18367"/>
                    <a:pt x="47352" y="18214"/>
                  </a:cubicBezTo>
                  <a:cubicBezTo>
                    <a:pt x="48423" y="17642"/>
                    <a:pt x="50150" y="18095"/>
                    <a:pt x="51174" y="17261"/>
                  </a:cubicBezTo>
                  <a:cubicBezTo>
                    <a:pt x="51233" y="17214"/>
                    <a:pt x="51233" y="17106"/>
                    <a:pt x="51197" y="17035"/>
                  </a:cubicBezTo>
                  <a:cubicBezTo>
                    <a:pt x="50912" y="16443"/>
                    <a:pt x="50588" y="16257"/>
                    <a:pt x="50246" y="16257"/>
                  </a:cubicBezTo>
                  <a:cubicBezTo>
                    <a:pt x="50017" y="16257"/>
                    <a:pt x="49781" y="16340"/>
                    <a:pt x="49542" y="16440"/>
                  </a:cubicBezTo>
                  <a:cubicBezTo>
                    <a:pt x="49531" y="16452"/>
                    <a:pt x="49519" y="16452"/>
                    <a:pt x="49495" y="16464"/>
                  </a:cubicBezTo>
                  <a:cubicBezTo>
                    <a:pt x="49223" y="16594"/>
                    <a:pt x="48939" y="16735"/>
                    <a:pt x="48679" y="16784"/>
                  </a:cubicBezTo>
                  <a:lnTo>
                    <a:pt x="48679" y="16784"/>
                  </a:lnTo>
                  <a:cubicBezTo>
                    <a:pt x="48680" y="16784"/>
                    <a:pt x="48678" y="16783"/>
                    <a:pt x="48675" y="16783"/>
                  </a:cubicBezTo>
                  <a:cubicBezTo>
                    <a:pt x="48614" y="16783"/>
                    <a:pt x="47933" y="16833"/>
                    <a:pt x="47911" y="16833"/>
                  </a:cubicBezTo>
                  <a:cubicBezTo>
                    <a:pt x="47387" y="16749"/>
                    <a:pt x="47078" y="16690"/>
                    <a:pt x="46911" y="16642"/>
                  </a:cubicBezTo>
                  <a:cubicBezTo>
                    <a:pt x="46899" y="16618"/>
                    <a:pt x="46899" y="16606"/>
                    <a:pt x="46887" y="16583"/>
                  </a:cubicBezTo>
                  <a:cubicBezTo>
                    <a:pt x="46875" y="16559"/>
                    <a:pt x="46864" y="16535"/>
                    <a:pt x="46852" y="16511"/>
                  </a:cubicBezTo>
                  <a:cubicBezTo>
                    <a:pt x="47114" y="16440"/>
                    <a:pt x="47626" y="16356"/>
                    <a:pt x="46744" y="15987"/>
                  </a:cubicBezTo>
                  <a:cubicBezTo>
                    <a:pt x="45887" y="15630"/>
                    <a:pt x="44887" y="15737"/>
                    <a:pt x="46768" y="15416"/>
                  </a:cubicBezTo>
                  <a:cubicBezTo>
                    <a:pt x="46875" y="15404"/>
                    <a:pt x="46923" y="15273"/>
                    <a:pt x="46899" y="15190"/>
                  </a:cubicBezTo>
                  <a:cubicBezTo>
                    <a:pt x="46769" y="14644"/>
                    <a:pt x="46324" y="14499"/>
                    <a:pt x="45815" y="14499"/>
                  </a:cubicBezTo>
                  <a:cubicBezTo>
                    <a:pt x="45391" y="14499"/>
                    <a:pt x="44922" y="14600"/>
                    <a:pt x="44554" y="14654"/>
                  </a:cubicBezTo>
                  <a:cubicBezTo>
                    <a:pt x="44054" y="14713"/>
                    <a:pt x="43589" y="14773"/>
                    <a:pt x="43173" y="15035"/>
                  </a:cubicBezTo>
                  <a:cubicBezTo>
                    <a:pt x="43042" y="15106"/>
                    <a:pt x="42970" y="15261"/>
                    <a:pt x="42851" y="15332"/>
                  </a:cubicBezTo>
                  <a:cubicBezTo>
                    <a:pt x="42540" y="15562"/>
                    <a:pt x="41969" y="15926"/>
                    <a:pt x="41820" y="15926"/>
                  </a:cubicBezTo>
                  <a:cubicBezTo>
                    <a:pt x="41729" y="15926"/>
                    <a:pt x="41792" y="15793"/>
                    <a:pt x="42161" y="15416"/>
                  </a:cubicBezTo>
                  <a:cubicBezTo>
                    <a:pt x="42992" y="14574"/>
                    <a:pt x="43872" y="14371"/>
                    <a:pt x="44783" y="14371"/>
                  </a:cubicBezTo>
                  <a:cubicBezTo>
                    <a:pt x="45629" y="14371"/>
                    <a:pt x="46501" y="14545"/>
                    <a:pt x="47385" y="14545"/>
                  </a:cubicBezTo>
                  <a:cubicBezTo>
                    <a:pt x="47596" y="14545"/>
                    <a:pt x="47807" y="14535"/>
                    <a:pt x="48018" y="14511"/>
                  </a:cubicBezTo>
                  <a:cubicBezTo>
                    <a:pt x="48649" y="14440"/>
                    <a:pt x="48459" y="14368"/>
                    <a:pt x="49042" y="14166"/>
                  </a:cubicBezTo>
                  <a:cubicBezTo>
                    <a:pt x="49650" y="13963"/>
                    <a:pt x="50543" y="13808"/>
                    <a:pt x="51126" y="13487"/>
                  </a:cubicBezTo>
                  <a:cubicBezTo>
                    <a:pt x="51185" y="13451"/>
                    <a:pt x="51221" y="13392"/>
                    <a:pt x="51221" y="13320"/>
                  </a:cubicBezTo>
                  <a:cubicBezTo>
                    <a:pt x="51174" y="11892"/>
                    <a:pt x="49185" y="11522"/>
                    <a:pt x="48054" y="11177"/>
                  </a:cubicBezTo>
                  <a:cubicBezTo>
                    <a:pt x="46161" y="10606"/>
                    <a:pt x="45840" y="9629"/>
                    <a:pt x="44363" y="8558"/>
                  </a:cubicBezTo>
                  <a:cubicBezTo>
                    <a:pt x="43963" y="8262"/>
                    <a:pt x="43810" y="8144"/>
                    <a:pt x="43511" y="8144"/>
                  </a:cubicBezTo>
                  <a:cubicBezTo>
                    <a:pt x="43401" y="8144"/>
                    <a:pt x="43271" y="8160"/>
                    <a:pt x="43101" y="8189"/>
                  </a:cubicBezTo>
                  <a:cubicBezTo>
                    <a:pt x="42327" y="8332"/>
                    <a:pt x="42958" y="9463"/>
                    <a:pt x="41708" y="9534"/>
                  </a:cubicBezTo>
                  <a:cubicBezTo>
                    <a:pt x="41565" y="9534"/>
                    <a:pt x="39255" y="7891"/>
                    <a:pt x="39029" y="7796"/>
                  </a:cubicBezTo>
                  <a:cubicBezTo>
                    <a:pt x="38283" y="7467"/>
                    <a:pt x="37033" y="7026"/>
                    <a:pt x="36045" y="7026"/>
                  </a:cubicBezTo>
                  <a:cubicBezTo>
                    <a:pt x="35710" y="7026"/>
                    <a:pt x="35404" y="7077"/>
                    <a:pt x="35160" y="7201"/>
                  </a:cubicBezTo>
                  <a:cubicBezTo>
                    <a:pt x="35088" y="7236"/>
                    <a:pt x="35053" y="7331"/>
                    <a:pt x="35076" y="7415"/>
                  </a:cubicBezTo>
                  <a:cubicBezTo>
                    <a:pt x="35255" y="8010"/>
                    <a:pt x="35588" y="8641"/>
                    <a:pt x="34850" y="8927"/>
                  </a:cubicBezTo>
                  <a:cubicBezTo>
                    <a:pt x="34791" y="8951"/>
                    <a:pt x="34731" y="8986"/>
                    <a:pt x="34719" y="9058"/>
                  </a:cubicBezTo>
                  <a:cubicBezTo>
                    <a:pt x="34707" y="9153"/>
                    <a:pt x="34695" y="9260"/>
                    <a:pt x="34683" y="9356"/>
                  </a:cubicBezTo>
                  <a:cubicBezTo>
                    <a:pt x="34660" y="9451"/>
                    <a:pt x="34695" y="9570"/>
                    <a:pt x="34814" y="9582"/>
                  </a:cubicBezTo>
                  <a:cubicBezTo>
                    <a:pt x="35481" y="9713"/>
                    <a:pt x="35374" y="10760"/>
                    <a:pt x="34707" y="10891"/>
                  </a:cubicBezTo>
                  <a:cubicBezTo>
                    <a:pt x="34648" y="10891"/>
                    <a:pt x="34588" y="10963"/>
                    <a:pt x="34576" y="11022"/>
                  </a:cubicBezTo>
                  <a:cubicBezTo>
                    <a:pt x="34576" y="11022"/>
                    <a:pt x="34576" y="11022"/>
                    <a:pt x="34576" y="11022"/>
                  </a:cubicBezTo>
                  <a:lnTo>
                    <a:pt x="34576" y="11022"/>
                  </a:lnTo>
                  <a:cubicBezTo>
                    <a:pt x="34574" y="11022"/>
                    <a:pt x="34470" y="12108"/>
                    <a:pt x="34576" y="12273"/>
                  </a:cubicBezTo>
                  <a:cubicBezTo>
                    <a:pt x="34074" y="12719"/>
                    <a:pt x="33680" y="12944"/>
                    <a:pt x="33395" y="12944"/>
                  </a:cubicBezTo>
                  <a:cubicBezTo>
                    <a:pt x="33186" y="12944"/>
                    <a:pt x="33036" y="12824"/>
                    <a:pt x="32945" y="12582"/>
                  </a:cubicBezTo>
                  <a:cubicBezTo>
                    <a:pt x="32707" y="12213"/>
                    <a:pt x="32588" y="11820"/>
                    <a:pt x="32588" y="11403"/>
                  </a:cubicBezTo>
                  <a:cubicBezTo>
                    <a:pt x="32362" y="11034"/>
                    <a:pt x="32445" y="10999"/>
                    <a:pt x="31981" y="10713"/>
                  </a:cubicBezTo>
                  <a:cubicBezTo>
                    <a:pt x="30945" y="10082"/>
                    <a:pt x="29171" y="10201"/>
                    <a:pt x="27980" y="9915"/>
                  </a:cubicBezTo>
                  <a:cubicBezTo>
                    <a:pt x="27402" y="9773"/>
                    <a:pt x="26343" y="9889"/>
                    <a:pt x="25850" y="9694"/>
                  </a:cubicBezTo>
                  <a:lnTo>
                    <a:pt x="25850" y="9694"/>
                  </a:lnTo>
                  <a:cubicBezTo>
                    <a:pt x="25863" y="9699"/>
                    <a:pt x="25874" y="9701"/>
                    <a:pt x="25883" y="9701"/>
                  </a:cubicBezTo>
                  <a:cubicBezTo>
                    <a:pt x="26069" y="9701"/>
                    <a:pt x="25271" y="8654"/>
                    <a:pt x="25041" y="8654"/>
                  </a:cubicBezTo>
                  <a:cubicBezTo>
                    <a:pt x="25005" y="8654"/>
                    <a:pt x="24983" y="8679"/>
                    <a:pt x="24980" y="8736"/>
                  </a:cubicBezTo>
                  <a:cubicBezTo>
                    <a:pt x="24992" y="8474"/>
                    <a:pt x="25123" y="8260"/>
                    <a:pt x="25313" y="8082"/>
                  </a:cubicBezTo>
                  <a:cubicBezTo>
                    <a:pt x="25337" y="8058"/>
                    <a:pt x="25373" y="8034"/>
                    <a:pt x="25408" y="7998"/>
                  </a:cubicBezTo>
                  <a:cubicBezTo>
                    <a:pt x="26361" y="7260"/>
                    <a:pt x="28659" y="7212"/>
                    <a:pt x="29361" y="6986"/>
                  </a:cubicBezTo>
                  <a:cubicBezTo>
                    <a:pt x="29373" y="6963"/>
                    <a:pt x="30108" y="6628"/>
                    <a:pt x="30027" y="6617"/>
                  </a:cubicBezTo>
                  <a:lnTo>
                    <a:pt x="30040" y="6617"/>
                  </a:lnTo>
                  <a:cubicBezTo>
                    <a:pt x="30076" y="6879"/>
                    <a:pt x="30147" y="7153"/>
                    <a:pt x="30171" y="7248"/>
                  </a:cubicBezTo>
                  <a:cubicBezTo>
                    <a:pt x="30201" y="7329"/>
                    <a:pt x="30275" y="7384"/>
                    <a:pt x="30362" y="7384"/>
                  </a:cubicBezTo>
                  <a:cubicBezTo>
                    <a:pt x="30377" y="7384"/>
                    <a:pt x="30393" y="7383"/>
                    <a:pt x="30409" y="7379"/>
                  </a:cubicBezTo>
                  <a:cubicBezTo>
                    <a:pt x="30683" y="7319"/>
                    <a:pt x="30997" y="7304"/>
                    <a:pt x="31321" y="7304"/>
                  </a:cubicBezTo>
                  <a:cubicBezTo>
                    <a:pt x="31651" y="7304"/>
                    <a:pt x="31991" y="7320"/>
                    <a:pt x="32311" y="7320"/>
                  </a:cubicBezTo>
                  <a:cubicBezTo>
                    <a:pt x="32675" y="7320"/>
                    <a:pt x="33013" y="7299"/>
                    <a:pt x="33278" y="7212"/>
                  </a:cubicBezTo>
                  <a:cubicBezTo>
                    <a:pt x="33409" y="7177"/>
                    <a:pt x="33862" y="7093"/>
                    <a:pt x="33898" y="6867"/>
                  </a:cubicBezTo>
                  <a:cubicBezTo>
                    <a:pt x="33945" y="6581"/>
                    <a:pt x="33957" y="6581"/>
                    <a:pt x="33886" y="6474"/>
                  </a:cubicBezTo>
                  <a:lnTo>
                    <a:pt x="33886" y="6474"/>
                  </a:lnTo>
                  <a:cubicBezTo>
                    <a:pt x="34433" y="6569"/>
                    <a:pt x="35053" y="6605"/>
                    <a:pt x="35481" y="6641"/>
                  </a:cubicBezTo>
                  <a:cubicBezTo>
                    <a:pt x="35556" y="6647"/>
                    <a:pt x="35629" y="6650"/>
                    <a:pt x="35702" y="6650"/>
                  </a:cubicBezTo>
                  <a:cubicBezTo>
                    <a:pt x="36046" y="6650"/>
                    <a:pt x="36367" y="6591"/>
                    <a:pt x="36701" y="6591"/>
                  </a:cubicBezTo>
                  <a:cubicBezTo>
                    <a:pt x="36966" y="6591"/>
                    <a:pt x="37239" y="6628"/>
                    <a:pt x="37541" y="6760"/>
                  </a:cubicBezTo>
                  <a:cubicBezTo>
                    <a:pt x="37874" y="6903"/>
                    <a:pt x="38101" y="7129"/>
                    <a:pt x="38434" y="7272"/>
                  </a:cubicBezTo>
                  <a:cubicBezTo>
                    <a:pt x="39218" y="7609"/>
                    <a:pt x="40672" y="8128"/>
                    <a:pt x="41813" y="8128"/>
                  </a:cubicBezTo>
                  <a:cubicBezTo>
                    <a:pt x="42162" y="8128"/>
                    <a:pt x="42482" y="8080"/>
                    <a:pt x="42744" y="7963"/>
                  </a:cubicBezTo>
                  <a:cubicBezTo>
                    <a:pt x="42875" y="7915"/>
                    <a:pt x="42851" y="7760"/>
                    <a:pt x="42792" y="7665"/>
                  </a:cubicBezTo>
                  <a:cubicBezTo>
                    <a:pt x="42673" y="7522"/>
                    <a:pt x="42280" y="7320"/>
                    <a:pt x="41911" y="7165"/>
                  </a:cubicBezTo>
                  <a:lnTo>
                    <a:pt x="41911" y="7165"/>
                  </a:lnTo>
                  <a:cubicBezTo>
                    <a:pt x="42244" y="7188"/>
                    <a:pt x="42613" y="7206"/>
                    <a:pt x="42869" y="7206"/>
                  </a:cubicBezTo>
                  <a:cubicBezTo>
                    <a:pt x="43006" y="7206"/>
                    <a:pt x="43111" y="7201"/>
                    <a:pt x="43161" y="7189"/>
                  </a:cubicBezTo>
                  <a:cubicBezTo>
                    <a:pt x="44137" y="6962"/>
                    <a:pt x="44839" y="6355"/>
                    <a:pt x="44363" y="5367"/>
                  </a:cubicBezTo>
                  <a:cubicBezTo>
                    <a:pt x="43923" y="4486"/>
                    <a:pt x="41815" y="3605"/>
                    <a:pt x="40898" y="3438"/>
                  </a:cubicBezTo>
                  <a:cubicBezTo>
                    <a:pt x="40369" y="3343"/>
                    <a:pt x="39830" y="3319"/>
                    <a:pt x="39290" y="3319"/>
                  </a:cubicBezTo>
                  <a:cubicBezTo>
                    <a:pt x="38749" y="3319"/>
                    <a:pt x="38208" y="3343"/>
                    <a:pt x="37672" y="3343"/>
                  </a:cubicBezTo>
                  <a:cubicBezTo>
                    <a:pt x="36565" y="3343"/>
                    <a:pt x="35755" y="3105"/>
                    <a:pt x="34719" y="2879"/>
                  </a:cubicBezTo>
                  <a:cubicBezTo>
                    <a:pt x="34422" y="2816"/>
                    <a:pt x="34121" y="2792"/>
                    <a:pt x="33818" y="2792"/>
                  </a:cubicBezTo>
                  <a:cubicBezTo>
                    <a:pt x="33428" y="2792"/>
                    <a:pt x="33036" y="2832"/>
                    <a:pt x="32647" y="2879"/>
                  </a:cubicBezTo>
                  <a:cubicBezTo>
                    <a:pt x="32969" y="2807"/>
                    <a:pt x="33290" y="2724"/>
                    <a:pt x="33612" y="2652"/>
                  </a:cubicBezTo>
                  <a:cubicBezTo>
                    <a:pt x="34103" y="2537"/>
                    <a:pt x="34555" y="2493"/>
                    <a:pt x="34989" y="2493"/>
                  </a:cubicBezTo>
                  <a:cubicBezTo>
                    <a:pt x="36039" y="2493"/>
                    <a:pt x="36984" y="2754"/>
                    <a:pt x="38112" y="2914"/>
                  </a:cubicBezTo>
                  <a:cubicBezTo>
                    <a:pt x="39327" y="3081"/>
                    <a:pt x="40506" y="2879"/>
                    <a:pt x="41696" y="3248"/>
                  </a:cubicBezTo>
                  <a:cubicBezTo>
                    <a:pt x="42315" y="3438"/>
                    <a:pt x="42875" y="3819"/>
                    <a:pt x="43458" y="4045"/>
                  </a:cubicBezTo>
                  <a:cubicBezTo>
                    <a:pt x="43756" y="4153"/>
                    <a:pt x="44935" y="4212"/>
                    <a:pt x="45078" y="4295"/>
                  </a:cubicBezTo>
                  <a:cubicBezTo>
                    <a:pt x="45089" y="4307"/>
                    <a:pt x="45101" y="4307"/>
                    <a:pt x="45113" y="4307"/>
                  </a:cubicBezTo>
                  <a:cubicBezTo>
                    <a:pt x="45066" y="4355"/>
                    <a:pt x="45006" y="4450"/>
                    <a:pt x="44911" y="4617"/>
                  </a:cubicBezTo>
                  <a:cubicBezTo>
                    <a:pt x="44875" y="4664"/>
                    <a:pt x="44875" y="4748"/>
                    <a:pt x="44911" y="4807"/>
                  </a:cubicBezTo>
                  <a:cubicBezTo>
                    <a:pt x="45268" y="5343"/>
                    <a:pt x="45566" y="5141"/>
                    <a:pt x="46137" y="5307"/>
                  </a:cubicBezTo>
                  <a:cubicBezTo>
                    <a:pt x="46292" y="5367"/>
                    <a:pt x="46399" y="5379"/>
                    <a:pt x="46483" y="5391"/>
                  </a:cubicBezTo>
                  <a:cubicBezTo>
                    <a:pt x="46506" y="5415"/>
                    <a:pt x="46530" y="5438"/>
                    <a:pt x="46554" y="5462"/>
                  </a:cubicBezTo>
                  <a:cubicBezTo>
                    <a:pt x="46483" y="5593"/>
                    <a:pt x="46459" y="5748"/>
                    <a:pt x="46530" y="5855"/>
                  </a:cubicBezTo>
                  <a:cubicBezTo>
                    <a:pt x="46562" y="5908"/>
                    <a:pt x="46613" y="5952"/>
                    <a:pt x="46675" y="5952"/>
                  </a:cubicBezTo>
                  <a:cubicBezTo>
                    <a:pt x="46682" y="5952"/>
                    <a:pt x="46689" y="5952"/>
                    <a:pt x="46697" y="5950"/>
                  </a:cubicBezTo>
                  <a:cubicBezTo>
                    <a:pt x="46733" y="5950"/>
                    <a:pt x="46756" y="5938"/>
                    <a:pt x="46792" y="5927"/>
                  </a:cubicBezTo>
                  <a:cubicBezTo>
                    <a:pt x="46816" y="6069"/>
                    <a:pt x="46852" y="6212"/>
                    <a:pt x="46935" y="6296"/>
                  </a:cubicBezTo>
                  <a:cubicBezTo>
                    <a:pt x="47316" y="6712"/>
                    <a:pt x="48566" y="7177"/>
                    <a:pt x="48935" y="7391"/>
                  </a:cubicBezTo>
                  <a:cubicBezTo>
                    <a:pt x="49471" y="7712"/>
                    <a:pt x="49995" y="7855"/>
                    <a:pt x="50578" y="8070"/>
                  </a:cubicBezTo>
                  <a:cubicBezTo>
                    <a:pt x="51174" y="8296"/>
                    <a:pt x="51626" y="8665"/>
                    <a:pt x="52221" y="8808"/>
                  </a:cubicBezTo>
                  <a:cubicBezTo>
                    <a:pt x="52235" y="8811"/>
                    <a:pt x="52249" y="8812"/>
                    <a:pt x="52264" y="8812"/>
                  </a:cubicBezTo>
                  <a:cubicBezTo>
                    <a:pt x="52415" y="8812"/>
                    <a:pt x="52618" y="8673"/>
                    <a:pt x="52719" y="8673"/>
                  </a:cubicBezTo>
                  <a:cubicBezTo>
                    <a:pt x="52729" y="8673"/>
                    <a:pt x="52737" y="8674"/>
                    <a:pt x="52745" y="8677"/>
                  </a:cubicBezTo>
                  <a:cubicBezTo>
                    <a:pt x="53233" y="8867"/>
                    <a:pt x="53864" y="9570"/>
                    <a:pt x="54376" y="9582"/>
                  </a:cubicBezTo>
                  <a:cubicBezTo>
                    <a:pt x="54407" y="9583"/>
                    <a:pt x="54437" y="9583"/>
                    <a:pt x="54465" y="9583"/>
                  </a:cubicBezTo>
                  <a:cubicBezTo>
                    <a:pt x="56007" y="9583"/>
                    <a:pt x="54384" y="8024"/>
                    <a:pt x="54174" y="7474"/>
                  </a:cubicBezTo>
                  <a:cubicBezTo>
                    <a:pt x="54174" y="7462"/>
                    <a:pt x="54174" y="7439"/>
                    <a:pt x="54162" y="7415"/>
                  </a:cubicBezTo>
                  <a:cubicBezTo>
                    <a:pt x="54139" y="7323"/>
                    <a:pt x="54067" y="7281"/>
                    <a:pt x="53994" y="7281"/>
                  </a:cubicBezTo>
                  <a:cubicBezTo>
                    <a:pt x="53952" y="7281"/>
                    <a:pt x="53910" y="7294"/>
                    <a:pt x="53876" y="7320"/>
                  </a:cubicBezTo>
                  <a:cubicBezTo>
                    <a:pt x="53876" y="7262"/>
                    <a:pt x="53876" y="7222"/>
                    <a:pt x="53872" y="7222"/>
                  </a:cubicBezTo>
                  <a:cubicBezTo>
                    <a:pt x="53871" y="7222"/>
                    <a:pt x="53868" y="7230"/>
                    <a:pt x="53864" y="7248"/>
                  </a:cubicBezTo>
                  <a:cubicBezTo>
                    <a:pt x="53897" y="7054"/>
                    <a:pt x="53870" y="6996"/>
                    <a:pt x="53839" y="6996"/>
                  </a:cubicBezTo>
                  <a:cubicBezTo>
                    <a:pt x="53835" y="6996"/>
                    <a:pt x="53832" y="6997"/>
                    <a:pt x="53829" y="6998"/>
                  </a:cubicBezTo>
                  <a:cubicBezTo>
                    <a:pt x="53852" y="6962"/>
                    <a:pt x="53876" y="6927"/>
                    <a:pt x="53924" y="6867"/>
                  </a:cubicBezTo>
                  <a:lnTo>
                    <a:pt x="53924" y="6867"/>
                  </a:lnTo>
                  <a:cubicBezTo>
                    <a:pt x="53918" y="6875"/>
                    <a:pt x="53923" y="6878"/>
                    <a:pt x="53936" y="6878"/>
                  </a:cubicBezTo>
                  <a:cubicBezTo>
                    <a:pt x="54027" y="6878"/>
                    <a:pt x="54515" y="6718"/>
                    <a:pt x="54567" y="6677"/>
                  </a:cubicBezTo>
                  <a:cubicBezTo>
                    <a:pt x="54674" y="6617"/>
                    <a:pt x="54674" y="6331"/>
                    <a:pt x="54710" y="6296"/>
                  </a:cubicBezTo>
                  <a:lnTo>
                    <a:pt x="54710" y="6296"/>
                  </a:lnTo>
                  <a:cubicBezTo>
                    <a:pt x="54666" y="6322"/>
                    <a:pt x="54637" y="6334"/>
                    <a:pt x="54620" y="6334"/>
                  </a:cubicBezTo>
                  <a:cubicBezTo>
                    <a:pt x="54553" y="6334"/>
                    <a:pt x="54665" y="6159"/>
                    <a:pt x="54769" y="6046"/>
                  </a:cubicBezTo>
                  <a:cubicBezTo>
                    <a:pt x="54805" y="6046"/>
                    <a:pt x="54853" y="6058"/>
                    <a:pt x="54888" y="6058"/>
                  </a:cubicBezTo>
                  <a:cubicBezTo>
                    <a:pt x="54865" y="6105"/>
                    <a:pt x="54841" y="6153"/>
                    <a:pt x="54805" y="6236"/>
                  </a:cubicBezTo>
                  <a:cubicBezTo>
                    <a:pt x="54803" y="6238"/>
                    <a:pt x="54807" y="6239"/>
                    <a:pt x="54814" y="6239"/>
                  </a:cubicBezTo>
                  <a:cubicBezTo>
                    <a:pt x="54857" y="6239"/>
                    <a:pt x="55044" y="6211"/>
                    <a:pt x="55126" y="6200"/>
                  </a:cubicBezTo>
                  <a:cubicBezTo>
                    <a:pt x="55234" y="6177"/>
                    <a:pt x="55281" y="6058"/>
                    <a:pt x="55257" y="5962"/>
                  </a:cubicBezTo>
                  <a:cubicBezTo>
                    <a:pt x="55019" y="4819"/>
                    <a:pt x="53186" y="4212"/>
                    <a:pt x="52209" y="3926"/>
                  </a:cubicBezTo>
                  <a:cubicBezTo>
                    <a:pt x="50757" y="3498"/>
                    <a:pt x="49423" y="3069"/>
                    <a:pt x="48030" y="2486"/>
                  </a:cubicBezTo>
                  <a:cubicBezTo>
                    <a:pt x="44089" y="843"/>
                    <a:pt x="39589" y="200"/>
                    <a:pt x="35326" y="33"/>
                  </a:cubicBezTo>
                  <a:cubicBezTo>
                    <a:pt x="34723" y="11"/>
                    <a:pt x="34119" y="1"/>
                    <a:pt x="335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1"/>
            <p:cNvSpPr/>
            <p:nvPr/>
          </p:nvSpPr>
          <p:spPr>
            <a:xfrm>
              <a:off x="6788003" y="2039876"/>
              <a:ext cx="518" cy="270"/>
            </a:xfrm>
            <a:custGeom>
              <a:rect b="b" l="l" r="r" t="t"/>
              <a:pathLst>
                <a:path extrusionOk="0" h="13" w="25">
                  <a:moveTo>
                    <a:pt x="24" y="0"/>
                  </a:moveTo>
                  <a:cubicBezTo>
                    <a:pt x="12" y="0"/>
                    <a:pt x="12" y="0"/>
                    <a:pt x="0" y="12"/>
                  </a:cubicBezTo>
                  <a:cubicBezTo>
                    <a:pt x="12" y="12"/>
                    <a:pt x="12" y="0"/>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51"/>
            <p:cNvSpPr/>
            <p:nvPr/>
          </p:nvSpPr>
          <p:spPr>
            <a:xfrm>
              <a:off x="6270478" y="2061858"/>
              <a:ext cx="228" cy="664"/>
            </a:xfrm>
            <a:custGeom>
              <a:rect b="b" l="l" r="r" t="t"/>
              <a:pathLst>
                <a:path extrusionOk="0" h="32" w="11">
                  <a:moveTo>
                    <a:pt x="1" y="0"/>
                  </a:moveTo>
                  <a:cubicBezTo>
                    <a:pt x="6" y="22"/>
                    <a:pt x="9" y="32"/>
                    <a:pt x="10" y="32"/>
                  </a:cubicBezTo>
                  <a:cubicBezTo>
                    <a:pt x="10" y="32"/>
                    <a:pt x="7" y="19"/>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51"/>
            <p:cNvSpPr/>
            <p:nvPr/>
          </p:nvSpPr>
          <p:spPr>
            <a:xfrm>
              <a:off x="6673926" y="2195967"/>
              <a:ext cx="121501" cy="71358"/>
            </a:xfrm>
            <a:custGeom>
              <a:rect b="b" l="l" r="r" t="t"/>
              <a:pathLst>
                <a:path extrusionOk="0" h="3441" w="5859">
                  <a:moveTo>
                    <a:pt x="1519" y="1"/>
                  </a:moveTo>
                  <a:cubicBezTo>
                    <a:pt x="1477" y="1"/>
                    <a:pt x="1429" y="46"/>
                    <a:pt x="1394" y="46"/>
                  </a:cubicBezTo>
                  <a:lnTo>
                    <a:pt x="1382" y="46"/>
                  </a:lnTo>
                  <a:cubicBezTo>
                    <a:pt x="548" y="665"/>
                    <a:pt x="1" y="1987"/>
                    <a:pt x="906" y="2368"/>
                  </a:cubicBezTo>
                  <a:cubicBezTo>
                    <a:pt x="1035" y="2424"/>
                    <a:pt x="1197" y="2438"/>
                    <a:pt x="1361" y="2438"/>
                  </a:cubicBezTo>
                  <a:cubicBezTo>
                    <a:pt x="1514" y="2438"/>
                    <a:pt x="1668" y="2426"/>
                    <a:pt x="1799" y="2426"/>
                  </a:cubicBezTo>
                  <a:cubicBezTo>
                    <a:pt x="1824" y="2426"/>
                    <a:pt x="1847" y="2426"/>
                    <a:pt x="1870" y="2427"/>
                  </a:cubicBezTo>
                  <a:cubicBezTo>
                    <a:pt x="2573" y="2463"/>
                    <a:pt x="3013" y="2427"/>
                    <a:pt x="3573" y="2856"/>
                  </a:cubicBezTo>
                  <a:cubicBezTo>
                    <a:pt x="4028" y="3197"/>
                    <a:pt x="4755" y="3441"/>
                    <a:pt x="5338" y="3441"/>
                  </a:cubicBezTo>
                  <a:cubicBezTo>
                    <a:pt x="5365" y="3441"/>
                    <a:pt x="5392" y="3440"/>
                    <a:pt x="5418" y="3439"/>
                  </a:cubicBezTo>
                  <a:cubicBezTo>
                    <a:pt x="5692" y="3439"/>
                    <a:pt x="5823" y="3391"/>
                    <a:pt x="5835" y="3070"/>
                  </a:cubicBezTo>
                  <a:cubicBezTo>
                    <a:pt x="5859" y="2439"/>
                    <a:pt x="5311" y="2379"/>
                    <a:pt x="4894" y="2332"/>
                  </a:cubicBezTo>
                  <a:cubicBezTo>
                    <a:pt x="3977" y="2201"/>
                    <a:pt x="4227" y="1225"/>
                    <a:pt x="3501" y="808"/>
                  </a:cubicBezTo>
                  <a:cubicBezTo>
                    <a:pt x="3180" y="641"/>
                    <a:pt x="2834" y="689"/>
                    <a:pt x="2489" y="629"/>
                  </a:cubicBezTo>
                  <a:cubicBezTo>
                    <a:pt x="1977" y="534"/>
                    <a:pt x="1870" y="355"/>
                    <a:pt x="1560" y="22"/>
                  </a:cubicBezTo>
                  <a:cubicBezTo>
                    <a:pt x="1548" y="6"/>
                    <a:pt x="1534" y="1"/>
                    <a:pt x="15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51"/>
            <p:cNvSpPr/>
            <p:nvPr/>
          </p:nvSpPr>
          <p:spPr>
            <a:xfrm>
              <a:off x="6094686" y="3117563"/>
              <a:ext cx="47924" cy="45125"/>
            </a:xfrm>
            <a:custGeom>
              <a:rect b="b" l="l" r="r" t="t"/>
              <a:pathLst>
                <a:path extrusionOk="0" h="2176" w="2311">
                  <a:moveTo>
                    <a:pt x="655" y="0"/>
                  </a:moveTo>
                  <a:cubicBezTo>
                    <a:pt x="455" y="0"/>
                    <a:pt x="267" y="54"/>
                    <a:pt x="120" y="194"/>
                  </a:cubicBezTo>
                  <a:cubicBezTo>
                    <a:pt x="84" y="206"/>
                    <a:pt x="60" y="229"/>
                    <a:pt x="36" y="277"/>
                  </a:cubicBezTo>
                  <a:cubicBezTo>
                    <a:pt x="13" y="313"/>
                    <a:pt x="1" y="360"/>
                    <a:pt x="1" y="396"/>
                  </a:cubicBezTo>
                  <a:cubicBezTo>
                    <a:pt x="1" y="503"/>
                    <a:pt x="36" y="610"/>
                    <a:pt x="60" y="718"/>
                  </a:cubicBezTo>
                  <a:cubicBezTo>
                    <a:pt x="132" y="1051"/>
                    <a:pt x="215" y="1396"/>
                    <a:pt x="346" y="1706"/>
                  </a:cubicBezTo>
                  <a:cubicBezTo>
                    <a:pt x="445" y="1936"/>
                    <a:pt x="593" y="2176"/>
                    <a:pt x="858" y="2176"/>
                  </a:cubicBezTo>
                  <a:cubicBezTo>
                    <a:pt x="881" y="2176"/>
                    <a:pt x="905" y="2174"/>
                    <a:pt x="929" y="2170"/>
                  </a:cubicBezTo>
                  <a:cubicBezTo>
                    <a:pt x="1191" y="2122"/>
                    <a:pt x="1418" y="1872"/>
                    <a:pt x="1560" y="1658"/>
                  </a:cubicBezTo>
                  <a:cubicBezTo>
                    <a:pt x="1703" y="1444"/>
                    <a:pt x="1715" y="1360"/>
                    <a:pt x="1989" y="1230"/>
                  </a:cubicBezTo>
                  <a:cubicBezTo>
                    <a:pt x="2096" y="1170"/>
                    <a:pt x="2191" y="1134"/>
                    <a:pt x="2227" y="1003"/>
                  </a:cubicBezTo>
                  <a:cubicBezTo>
                    <a:pt x="2311" y="729"/>
                    <a:pt x="1965" y="527"/>
                    <a:pt x="1787" y="396"/>
                  </a:cubicBezTo>
                  <a:cubicBezTo>
                    <a:pt x="1501" y="214"/>
                    <a:pt x="1053" y="0"/>
                    <a:pt x="6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1"/>
            <p:cNvSpPr/>
            <p:nvPr/>
          </p:nvSpPr>
          <p:spPr>
            <a:xfrm>
              <a:off x="7146264" y="2292251"/>
              <a:ext cx="266933" cy="689688"/>
            </a:xfrm>
            <a:custGeom>
              <a:rect b="b" l="l" r="r" t="t"/>
              <a:pathLst>
                <a:path extrusionOk="0" h="33258" w="12872">
                  <a:moveTo>
                    <a:pt x="10156" y="25264"/>
                  </a:moveTo>
                  <a:lnTo>
                    <a:pt x="10156" y="25264"/>
                  </a:lnTo>
                  <a:cubicBezTo>
                    <a:pt x="10192" y="25407"/>
                    <a:pt x="10240" y="25561"/>
                    <a:pt x="10287" y="25752"/>
                  </a:cubicBezTo>
                  <a:cubicBezTo>
                    <a:pt x="10371" y="26109"/>
                    <a:pt x="10430" y="26395"/>
                    <a:pt x="10478" y="26657"/>
                  </a:cubicBezTo>
                  <a:cubicBezTo>
                    <a:pt x="10371" y="26192"/>
                    <a:pt x="10264" y="25728"/>
                    <a:pt x="10156" y="25264"/>
                  </a:cubicBezTo>
                  <a:close/>
                  <a:moveTo>
                    <a:pt x="209" y="1"/>
                  </a:moveTo>
                  <a:cubicBezTo>
                    <a:pt x="154" y="1"/>
                    <a:pt x="105" y="33"/>
                    <a:pt x="72" y="82"/>
                  </a:cubicBezTo>
                  <a:cubicBezTo>
                    <a:pt x="24" y="118"/>
                    <a:pt x="0" y="177"/>
                    <a:pt x="24" y="249"/>
                  </a:cubicBezTo>
                  <a:cubicBezTo>
                    <a:pt x="774" y="4071"/>
                    <a:pt x="4227" y="6333"/>
                    <a:pt x="5668" y="9917"/>
                  </a:cubicBezTo>
                  <a:cubicBezTo>
                    <a:pt x="6906" y="13012"/>
                    <a:pt x="7478" y="16394"/>
                    <a:pt x="8430" y="19572"/>
                  </a:cubicBezTo>
                  <a:cubicBezTo>
                    <a:pt x="9371" y="22740"/>
                    <a:pt x="10014" y="25919"/>
                    <a:pt x="10609" y="29145"/>
                  </a:cubicBezTo>
                  <a:cubicBezTo>
                    <a:pt x="10760" y="30006"/>
                    <a:pt x="11219" y="33258"/>
                    <a:pt x="12586" y="33258"/>
                  </a:cubicBezTo>
                  <a:cubicBezTo>
                    <a:pt x="12617" y="33258"/>
                    <a:pt x="12648" y="33256"/>
                    <a:pt x="12681" y="33253"/>
                  </a:cubicBezTo>
                  <a:cubicBezTo>
                    <a:pt x="12788" y="33241"/>
                    <a:pt x="12871" y="33181"/>
                    <a:pt x="12871" y="33062"/>
                  </a:cubicBezTo>
                  <a:cubicBezTo>
                    <a:pt x="12538" y="20918"/>
                    <a:pt x="8180" y="9405"/>
                    <a:pt x="370" y="94"/>
                  </a:cubicBezTo>
                  <a:cubicBezTo>
                    <a:pt x="346" y="58"/>
                    <a:pt x="322" y="34"/>
                    <a:pt x="286" y="22"/>
                  </a:cubicBezTo>
                  <a:cubicBezTo>
                    <a:pt x="260" y="8"/>
                    <a:pt x="234" y="1"/>
                    <a:pt x="2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1"/>
            <p:cNvSpPr/>
            <p:nvPr/>
          </p:nvSpPr>
          <p:spPr>
            <a:xfrm>
              <a:off x="6822075" y="2052961"/>
              <a:ext cx="80026" cy="51864"/>
            </a:xfrm>
            <a:custGeom>
              <a:rect b="b" l="l" r="r" t="t"/>
              <a:pathLst>
                <a:path extrusionOk="0" h="2501" w="3859">
                  <a:moveTo>
                    <a:pt x="1896" y="5"/>
                  </a:moveTo>
                  <a:cubicBezTo>
                    <a:pt x="1878" y="5"/>
                    <a:pt x="1861" y="7"/>
                    <a:pt x="1846" y="12"/>
                  </a:cubicBezTo>
                  <a:lnTo>
                    <a:pt x="1834" y="12"/>
                  </a:lnTo>
                  <a:cubicBezTo>
                    <a:pt x="1620" y="48"/>
                    <a:pt x="1" y="1"/>
                    <a:pt x="310" y="620"/>
                  </a:cubicBezTo>
                  <a:cubicBezTo>
                    <a:pt x="441" y="858"/>
                    <a:pt x="917" y="989"/>
                    <a:pt x="1132" y="1132"/>
                  </a:cubicBezTo>
                  <a:cubicBezTo>
                    <a:pt x="1608" y="1441"/>
                    <a:pt x="1929" y="1917"/>
                    <a:pt x="2394" y="2227"/>
                  </a:cubicBezTo>
                  <a:cubicBezTo>
                    <a:pt x="2624" y="2370"/>
                    <a:pt x="2919" y="2500"/>
                    <a:pt x="3175" y="2500"/>
                  </a:cubicBezTo>
                  <a:cubicBezTo>
                    <a:pt x="3410" y="2500"/>
                    <a:pt x="3612" y="2391"/>
                    <a:pt x="3703" y="2084"/>
                  </a:cubicBezTo>
                  <a:cubicBezTo>
                    <a:pt x="3787" y="1798"/>
                    <a:pt x="3858" y="1298"/>
                    <a:pt x="3691" y="1048"/>
                  </a:cubicBezTo>
                  <a:cubicBezTo>
                    <a:pt x="3560" y="858"/>
                    <a:pt x="3120" y="703"/>
                    <a:pt x="2929" y="584"/>
                  </a:cubicBezTo>
                  <a:cubicBezTo>
                    <a:pt x="2608" y="393"/>
                    <a:pt x="2298" y="215"/>
                    <a:pt x="1977" y="24"/>
                  </a:cubicBezTo>
                  <a:cubicBezTo>
                    <a:pt x="1949" y="10"/>
                    <a:pt x="1921" y="5"/>
                    <a:pt x="1896" y="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1"/>
            <p:cNvSpPr/>
            <p:nvPr/>
          </p:nvSpPr>
          <p:spPr>
            <a:xfrm>
              <a:off x="6142092" y="4012033"/>
              <a:ext cx="487912" cy="75858"/>
            </a:xfrm>
            <a:custGeom>
              <a:rect b="b" l="l" r="r" t="t"/>
              <a:pathLst>
                <a:path extrusionOk="0" h="3658" w="23528">
                  <a:moveTo>
                    <a:pt x="22412" y="0"/>
                  </a:moveTo>
                  <a:cubicBezTo>
                    <a:pt x="21555" y="0"/>
                    <a:pt x="20563" y="308"/>
                    <a:pt x="19932" y="483"/>
                  </a:cubicBezTo>
                  <a:cubicBezTo>
                    <a:pt x="18408" y="1042"/>
                    <a:pt x="16919" y="1733"/>
                    <a:pt x="15407" y="2316"/>
                  </a:cubicBezTo>
                  <a:cubicBezTo>
                    <a:pt x="14586" y="2638"/>
                    <a:pt x="13550" y="2840"/>
                    <a:pt x="12502" y="2995"/>
                  </a:cubicBezTo>
                  <a:cubicBezTo>
                    <a:pt x="12312" y="3007"/>
                    <a:pt x="12121" y="3031"/>
                    <a:pt x="11895" y="3066"/>
                  </a:cubicBezTo>
                  <a:lnTo>
                    <a:pt x="11883" y="3066"/>
                  </a:lnTo>
                  <a:cubicBezTo>
                    <a:pt x="11193" y="3150"/>
                    <a:pt x="10526" y="3209"/>
                    <a:pt x="9931" y="3245"/>
                  </a:cubicBezTo>
                  <a:cubicBezTo>
                    <a:pt x="9883" y="3257"/>
                    <a:pt x="9847" y="3269"/>
                    <a:pt x="9811" y="3304"/>
                  </a:cubicBezTo>
                  <a:cubicBezTo>
                    <a:pt x="9788" y="3269"/>
                    <a:pt x="9752" y="3257"/>
                    <a:pt x="9692" y="3245"/>
                  </a:cubicBezTo>
                  <a:cubicBezTo>
                    <a:pt x="6736" y="3132"/>
                    <a:pt x="3727" y="2549"/>
                    <a:pt x="765" y="2549"/>
                  </a:cubicBezTo>
                  <a:cubicBezTo>
                    <a:pt x="601" y="2549"/>
                    <a:pt x="438" y="2551"/>
                    <a:pt x="275" y="2554"/>
                  </a:cubicBezTo>
                  <a:cubicBezTo>
                    <a:pt x="72" y="2566"/>
                    <a:pt x="1" y="2900"/>
                    <a:pt x="227" y="2935"/>
                  </a:cubicBezTo>
                  <a:cubicBezTo>
                    <a:pt x="429" y="2959"/>
                    <a:pt x="632" y="2983"/>
                    <a:pt x="834" y="3019"/>
                  </a:cubicBezTo>
                  <a:cubicBezTo>
                    <a:pt x="965" y="3054"/>
                    <a:pt x="1168" y="3078"/>
                    <a:pt x="1394" y="3090"/>
                  </a:cubicBezTo>
                  <a:cubicBezTo>
                    <a:pt x="3858" y="3435"/>
                    <a:pt x="6347" y="3626"/>
                    <a:pt x="8847" y="3638"/>
                  </a:cubicBezTo>
                  <a:cubicBezTo>
                    <a:pt x="9133" y="3638"/>
                    <a:pt x="9407" y="3638"/>
                    <a:pt x="9692" y="3626"/>
                  </a:cubicBezTo>
                  <a:cubicBezTo>
                    <a:pt x="9740" y="3626"/>
                    <a:pt x="9788" y="3614"/>
                    <a:pt x="9811" y="3590"/>
                  </a:cubicBezTo>
                  <a:cubicBezTo>
                    <a:pt x="9847" y="3614"/>
                    <a:pt x="9883" y="3626"/>
                    <a:pt x="9931" y="3626"/>
                  </a:cubicBezTo>
                  <a:cubicBezTo>
                    <a:pt x="10145" y="3626"/>
                    <a:pt x="10359" y="3614"/>
                    <a:pt x="10573" y="3614"/>
                  </a:cubicBezTo>
                  <a:cubicBezTo>
                    <a:pt x="10683" y="3644"/>
                    <a:pt x="10812" y="3657"/>
                    <a:pt x="10955" y="3657"/>
                  </a:cubicBezTo>
                  <a:cubicBezTo>
                    <a:pt x="11153" y="3657"/>
                    <a:pt x="11379" y="3632"/>
                    <a:pt x="11621" y="3590"/>
                  </a:cubicBezTo>
                  <a:cubicBezTo>
                    <a:pt x="13764" y="3543"/>
                    <a:pt x="16110" y="3447"/>
                    <a:pt x="17967" y="2709"/>
                  </a:cubicBezTo>
                  <a:cubicBezTo>
                    <a:pt x="19444" y="2114"/>
                    <a:pt x="20884" y="1447"/>
                    <a:pt x="22408" y="923"/>
                  </a:cubicBezTo>
                  <a:cubicBezTo>
                    <a:pt x="22742" y="804"/>
                    <a:pt x="23182" y="768"/>
                    <a:pt x="23444" y="506"/>
                  </a:cubicBezTo>
                  <a:cubicBezTo>
                    <a:pt x="23527" y="423"/>
                    <a:pt x="23516" y="268"/>
                    <a:pt x="23408" y="209"/>
                  </a:cubicBezTo>
                  <a:cubicBezTo>
                    <a:pt x="23128" y="58"/>
                    <a:pt x="22782" y="0"/>
                    <a:pt x="224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51"/>
            <p:cNvSpPr/>
            <p:nvPr/>
          </p:nvSpPr>
          <p:spPr>
            <a:xfrm>
              <a:off x="5358671" y="2361598"/>
              <a:ext cx="2062427" cy="1726127"/>
            </a:xfrm>
            <a:custGeom>
              <a:rect b="b" l="l" r="r" t="t"/>
              <a:pathLst>
                <a:path extrusionOk="0" h="83237" w="99454">
                  <a:moveTo>
                    <a:pt x="89619" y="0"/>
                  </a:moveTo>
                  <a:cubicBezTo>
                    <a:pt x="80891" y="32445"/>
                    <a:pt x="51257" y="56341"/>
                    <a:pt x="16050" y="56341"/>
                  </a:cubicBezTo>
                  <a:cubicBezTo>
                    <a:pt x="10537" y="56341"/>
                    <a:pt x="5179" y="55745"/>
                    <a:pt x="0" y="54638"/>
                  </a:cubicBezTo>
                  <a:lnTo>
                    <a:pt x="0" y="54638"/>
                  </a:lnTo>
                  <a:cubicBezTo>
                    <a:pt x="8727" y="71616"/>
                    <a:pt x="26420" y="83237"/>
                    <a:pt x="46827" y="83237"/>
                  </a:cubicBezTo>
                  <a:cubicBezTo>
                    <a:pt x="75891" y="83237"/>
                    <a:pt x="99453" y="59686"/>
                    <a:pt x="99453" y="30623"/>
                  </a:cubicBezTo>
                  <a:cubicBezTo>
                    <a:pt x="99453" y="19193"/>
                    <a:pt x="95810" y="8620"/>
                    <a:pt x="89619" y="0"/>
                  </a:cubicBezTo>
                  <a:close/>
                </a:path>
              </a:pathLst>
            </a:custGeom>
            <a:solidFill>
              <a:schemeClr val="dk1">
                <a:alpha val="348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8" name="Google Shape;888;p51"/>
          <p:cNvSpPr/>
          <p:nvPr/>
        </p:nvSpPr>
        <p:spPr>
          <a:xfrm flipH="1">
            <a:off x="1779186"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51"/>
          <p:cNvSpPr/>
          <p:nvPr/>
        </p:nvSpPr>
        <p:spPr>
          <a:xfrm flipH="1">
            <a:off x="1954932"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51"/>
          <p:cNvSpPr/>
          <p:nvPr/>
        </p:nvSpPr>
        <p:spPr>
          <a:xfrm flipH="1">
            <a:off x="1608664" y="2454243"/>
            <a:ext cx="99920"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1500"/>
                                        <p:tgtEl>
                                          <p:spTgt spid="866"/>
                                        </p:tgtEl>
                                      </p:cBhvr>
                                    </p:animEffect>
                                  </p:childTnLst>
                                </p:cTn>
                              </p:par>
                              <p:par>
                                <p:cTn fill="hold" nodeType="with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1500"/>
                                        <p:tgtEl>
                                          <p:spTgt spid="867"/>
                                        </p:tgtEl>
                                      </p:cBhvr>
                                    </p:animEffect>
                                  </p:childTnLst>
                                </p:cTn>
                              </p:par>
                              <p:par>
                                <p:cTn fill="hold" nodeType="with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1500"/>
                                        <p:tgtEl>
                                          <p:spTgt spid="868"/>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890"/>
                                        </p:tgtEl>
                                        <p:attrNameLst>
                                          <p:attrName>style.visibility</p:attrName>
                                        </p:attrNameLst>
                                      </p:cBhvr>
                                      <p:to>
                                        <p:strVal val="visible"/>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888"/>
                                        </p:tgtEl>
                                        <p:attrNameLst>
                                          <p:attrName>style.visibility</p:attrName>
                                        </p:attrNameLst>
                                      </p:cBhvr>
                                      <p:to>
                                        <p:strVal val="visible"/>
                                      </p:to>
                                    </p:set>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889"/>
                                        </p:tgtEl>
                                        <p:attrNameLst>
                                          <p:attrName>style.visibility</p:attrName>
                                        </p:attrNameLst>
                                      </p:cBhvr>
                                      <p:to>
                                        <p:strVal val="visible"/>
                                      </p:to>
                                    </p:se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1"/>
                                        <p:tgtEl>
                                          <p:spTgt spid="869"/>
                                        </p:tgtEl>
                                      </p:cBhvr>
                                    </p:animEffect>
                                  </p:childTnLst>
                                </p:cTn>
                              </p:par>
                            </p:childTnLst>
                          </p:cTn>
                        </p:par>
                        <p:par>
                          <p:cTn fill="hold">
                            <p:stCondLst>
                              <p:cond delay="3000"/>
                            </p:stCondLst>
                            <p:childTnLst>
                              <p:par>
                                <p:cTn fill="hold" nodeType="afterEffect" presetClass="emph" presetID="8" presetSubtype="0">
                                  <p:stCondLst>
                                    <p:cond delay="0"/>
                                  </p:stCondLst>
                                  <p:childTnLst>
                                    <p:animRot by="-21600000">
                                      <p:cBhvr>
                                        <p:cTn dur="1500" fill="hold"/>
                                        <p:tgtEl>
                                          <p:spTgt spid="86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78"/>
          <p:cNvSpPr txBox="1"/>
          <p:nvPr>
            <p:ph idx="2" type="title"/>
          </p:nvPr>
        </p:nvSpPr>
        <p:spPr>
          <a:xfrm>
            <a:off x="1489925" y="1220125"/>
            <a:ext cx="1412400" cy="13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1181" name="Google Shape;1181;p78"/>
          <p:cNvSpPr txBox="1"/>
          <p:nvPr>
            <p:ph type="title"/>
          </p:nvPr>
        </p:nvSpPr>
        <p:spPr>
          <a:xfrm>
            <a:off x="1489925" y="2573725"/>
            <a:ext cx="4102500" cy="779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System Architecture</a:t>
            </a:r>
            <a:endParaRPr/>
          </a:p>
        </p:txBody>
      </p:sp>
      <p:sp>
        <p:nvSpPr>
          <p:cNvPr id="1182" name="Google Shape;1182;p78"/>
          <p:cNvSpPr/>
          <p:nvPr/>
        </p:nvSpPr>
        <p:spPr>
          <a:xfrm flipH="1">
            <a:off x="1779186"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78"/>
          <p:cNvSpPr/>
          <p:nvPr/>
        </p:nvSpPr>
        <p:spPr>
          <a:xfrm flipH="1">
            <a:off x="1954932"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78"/>
          <p:cNvSpPr/>
          <p:nvPr/>
        </p:nvSpPr>
        <p:spPr>
          <a:xfrm flipH="1">
            <a:off x="1608664" y="2454243"/>
            <a:ext cx="99920"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5" name="Google Shape;1185;p78"/>
          <p:cNvPicPr preferRelativeResize="0"/>
          <p:nvPr/>
        </p:nvPicPr>
        <p:blipFill>
          <a:blip r:embed="rId3">
            <a:alphaModFix/>
          </a:blip>
          <a:stretch>
            <a:fillRect/>
          </a:stretch>
        </p:blipFill>
        <p:spPr>
          <a:xfrm>
            <a:off x="6449775" y="1321575"/>
            <a:ext cx="2031551" cy="20315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80"/>
                                        </p:tgtEl>
                                        <p:attrNameLst>
                                          <p:attrName>style.visibility</p:attrName>
                                        </p:attrNameLst>
                                      </p:cBhvr>
                                      <p:to>
                                        <p:strVal val="visible"/>
                                      </p:to>
                                    </p:set>
                                    <p:animEffect filter="fade" transition="in">
                                      <p:cBhvr>
                                        <p:cTn dur="1500"/>
                                        <p:tgtEl>
                                          <p:spTgt spid="1180"/>
                                        </p:tgtEl>
                                      </p:cBhvr>
                                    </p:animEffect>
                                  </p:childTnLst>
                                </p:cTn>
                              </p:par>
                              <p:par>
                                <p:cTn fill="hold" nodeType="withEffect" presetClass="entr" presetID="10" presetSubtype="0">
                                  <p:stCondLst>
                                    <p:cond delay="0"/>
                                  </p:stCondLst>
                                  <p:childTnLst>
                                    <p:set>
                                      <p:cBhvr>
                                        <p:cTn dur="1" fill="hold">
                                          <p:stCondLst>
                                            <p:cond delay="0"/>
                                          </p:stCondLst>
                                        </p:cTn>
                                        <p:tgtEl>
                                          <p:spTgt spid="1181"/>
                                        </p:tgtEl>
                                        <p:attrNameLst>
                                          <p:attrName>style.visibility</p:attrName>
                                        </p:attrNameLst>
                                      </p:cBhvr>
                                      <p:to>
                                        <p:strVal val="visible"/>
                                      </p:to>
                                    </p:set>
                                    <p:animEffect filter="fade" transition="in">
                                      <p:cBhvr>
                                        <p:cTn dur="1500"/>
                                        <p:tgtEl>
                                          <p:spTgt spid="1181"/>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1184"/>
                                        </p:tgtEl>
                                        <p:attrNameLst>
                                          <p:attrName>style.visibility</p:attrName>
                                        </p:attrNameLst>
                                      </p:cBhvr>
                                      <p:to>
                                        <p:strVal val="visible"/>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1182"/>
                                        </p:tgtEl>
                                        <p:attrNameLst>
                                          <p:attrName>style.visibility</p:attrName>
                                        </p:attrNameLst>
                                      </p:cBhvr>
                                      <p:to>
                                        <p:strVal val="visible"/>
                                      </p:to>
                                    </p:set>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1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9" name="Shape 1189"/>
        <p:cNvGrpSpPr/>
        <p:nvPr/>
      </p:nvGrpSpPr>
      <p:grpSpPr>
        <a:xfrm>
          <a:off x="0" y="0"/>
          <a:ext cx="0" cy="0"/>
          <a:chOff x="0" y="0"/>
          <a:chExt cx="0" cy="0"/>
        </a:xfrm>
      </p:grpSpPr>
      <p:sp>
        <p:nvSpPr>
          <p:cNvPr id="1190" name="Google Shape;1190;p79"/>
          <p:cNvSpPr/>
          <p:nvPr/>
        </p:nvSpPr>
        <p:spPr>
          <a:xfrm flipH="1" rot="-5400000">
            <a:off x="6179400" y="-194350"/>
            <a:ext cx="1483200" cy="4446000"/>
          </a:xfrm>
          <a:prstGeom prst="round2SameRect">
            <a:avLst>
              <a:gd fmla="val 1515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79"/>
          <p:cNvSpPr/>
          <p:nvPr/>
        </p:nvSpPr>
        <p:spPr>
          <a:xfrm flipH="1" rot="-5400000">
            <a:off x="6179400" y="1638900"/>
            <a:ext cx="1483200" cy="4446000"/>
          </a:xfrm>
          <a:prstGeom prst="round2SameRect">
            <a:avLst>
              <a:gd fmla="val 1515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79"/>
          <p:cNvSpPr/>
          <p:nvPr/>
        </p:nvSpPr>
        <p:spPr>
          <a:xfrm rot="5400000">
            <a:off x="1482000" y="-194950"/>
            <a:ext cx="1483200" cy="4447200"/>
          </a:xfrm>
          <a:prstGeom prst="round2SameRect">
            <a:avLst>
              <a:gd fmla="val 15150"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79"/>
          <p:cNvSpPr/>
          <p:nvPr/>
        </p:nvSpPr>
        <p:spPr>
          <a:xfrm rot="5400000">
            <a:off x="1482000" y="1638300"/>
            <a:ext cx="1483200" cy="4447200"/>
          </a:xfrm>
          <a:prstGeom prst="round2SameRect">
            <a:avLst>
              <a:gd fmla="val 1515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79"/>
          <p:cNvSpPr txBox="1"/>
          <p:nvPr>
            <p:ph idx="7" type="subTitle"/>
          </p:nvPr>
        </p:nvSpPr>
        <p:spPr>
          <a:xfrm>
            <a:off x="5568000" y="3812700"/>
            <a:ext cx="3116100" cy="615600"/>
          </a:xfrm>
          <a:prstGeom prst="rect">
            <a:avLst/>
          </a:prstGeom>
        </p:spPr>
        <p:txBody>
          <a:bodyPr anchorCtr="0" anchor="t" bIns="91425" lIns="90000" spcFirstLastPara="1" rIns="90000" wrap="square" tIns="91425">
            <a:noAutofit/>
          </a:bodyPr>
          <a:lstStyle/>
          <a:p>
            <a:pPr indent="0" lvl="0" marL="0" rtl="0" algn="l">
              <a:spcBef>
                <a:spcPts val="0"/>
              </a:spcBef>
              <a:spcAft>
                <a:spcPts val="0"/>
              </a:spcAft>
              <a:buNone/>
            </a:pPr>
            <a:r>
              <a:rPr lang="en"/>
              <a:t>Establish </a:t>
            </a:r>
            <a:r>
              <a:rPr lang="en"/>
              <a:t>baseline</a:t>
            </a:r>
            <a:r>
              <a:rPr lang="en"/>
              <a:t> readings of sensors</a:t>
            </a:r>
            <a:endParaRPr/>
          </a:p>
        </p:txBody>
      </p:sp>
      <p:sp>
        <p:nvSpPr>
          <p:cNvPr id="1195" name="Google Shape;1195;p79"/>
          <p:cNvSpPr txBox="1"/>
          <p:nvPr>
            <p:ph idx="8" type="title"/>
          </p:nvPr>
        </p:nvSpPr>
        <p:spPr>
          <a:xfrm>
            <a:off x="720000" y="554400"/>
            <a:ext cx="7704000" cy="5724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t>Steps taken to build the Architecture of IoT System</a:t>
            </a:r>
            <a:endParaRPr/>
          </a:p>
        </p:txBody>
      </p:sp>
      <p:sp>
        <p:nvSpPr>
          <p:cNvPr id="1196" name="Google Shape;1196;p79"/>
          <p:cNvSpPr txBox="1"/>
          <p:nvPr>
            <p:ph type="title"/>
          </p:nvPr>
        </p:nvSpPr>
        <p:spPr>
          <a:xfrm>
            <a:off x="132475" y="1471800"/>
            <a:ext cx="3863700" cy="461700"/>
          </a:xfrm>
          <a:prstGeom prst="rect">
            <a:avLst/>
          </a:prstGeom>
        </p:spPr>
        <p:txBody>
          <a:bodyPr anchorCtr="0" anchor="b" bIns="91425" lIns="90000" spcFirstLastPara="1" rIns="90000" wrap="square" tIns="91425">
            <a:noAutofit/>
          </a:bodyPr>
          <a:lstStyle/>
          <a:p>
            <a:pPr indent="0" lvl="0" marL="0" rtl="0" algn="r">
              <a:spcBef>
                <a:spcPts val="0"/>
              </a:spcBef>
              <a:spcAft>
                <a:spcPts val="0"/>
              </a:spcAft>
              <a:buNone/>
            </a:pPr>
            <a:r>
              <a:rPr lang="en"/>
              <a:t>Step 1: IoT Architecture and System Design</a:t>
            </a:r>
            <a:endParaRPr/>
          </a:p>
        </p:txBody>
      </p:sp>
      <p:sp>
        <p:nvSpPr>
          <p:cNvPr id="1197" name="Google Shape;1197;p79"/>
          <p:cNvSpPr txBox="1"/>
          <p:nvPr>
            <p:ph idx="1" type="subTitle"/>
          </p:nvPr>
        </p:nvSpPr>
        <p:spPr>
          <a:xfrm>
            <a:off x="-267600" y="1908125"/>
            <a:ext cx="3994800" cy="615600"/>
          </a:xfrm>
          <a:prstGeom prst="rect">
            <a:avLst/>
          </a:prstGeom>
        </p:spPr>
        <p:txBody>
          <a:bodyPr anchorCtr="0" anchor="t" bIns="91425" lIns="90000" spcFirstLastPara="1" rIns="90000" wrap="square" tIns="91425">
            <a:noAutofit/>
          </a:bodyPr>
          <a:lstStyle/>
          <a:p>
            <a:pPr indent="0" lvl="0" marL="0" rtl="0" algn="r">
              <a:spcBef>
                <a:spcPts val="0"/>
              </a:spcBef>
              <a:spcAft>
                <a:spcPts val="0"/>
              </a:spcAft>
              <a:buNone/>
            </a:pPr>
            <a:r>
              <a:rPr lang="en"/>
              <a:t>Application -&gt; Network -&gt; </a:t>
            </a:r>
            <a:r>
              <a:rPr lang="en"/>
              <a:t>Perception</a:t>
            </a:r>
            <a:r>
              <a:rPr lang="en"/>
              <a:t> Layer</a:t>
            </a:r>
            <a:endParaRPr/>
          </a:p>
        </p:txBody>
      </p:sp>
      <p:sp>
        <p:nvSpPr>
          <p:cNvPr id="1198" name="Google Shape;1198;p79"/>
          <p:cNvSpPr txBox="1"/>
          <p:nvPr>
            <p:ph idx="2" type="title"/>
          </p:nvPr>
        </p:nvSpPr>
        <p:spPr>
          <a:xfrm>
            <a:off x="5568000" y="1471800"/>
            <a:ext cx="3653400" cy="461700"/>
          </a:xfrm>
          <a:prstGeom prst="rect">
            <a:avLst/>
          </a:prstGeom>
        </p:spPr>
        <p:txBody>
          <a:bodyPr anchorCtr="0" anchor="b" bIns="91425" lIns="90000" spcFirstLastPara="1" rIns="90000" wrap="square" tIns="91425">
            <a:noAutofit/>
          </a:bodyPr>
          <a:lstStyle/>
          <a:p>
            <a:pPr indent="0" lvl="0" marL="0" rtl="0" algn="l">
              <a:spcBef>
                <a:spcPts val="0"/>
              </a:spcBef>
              <a:spcAft>
                <a:spcPts val="0"/>
              </a:spcAft>
              <a:buNone/>
            </a:pPr>
            <a:r>
              <a:rPr lang="en"/>
              <a:t>Step 2: Hardware Implementation</a:t>
            </a:r>
            <a:endParaRPr/>
          </a:p>
        </p:txBody>
      </p:sp>
      <p:sp>
        <p:nvSpPr>
          <p:cNvPr id="1199" name="Google Shape;1199;p79"/>
          <p:cNvSpPr txBox="1"/>
          <p:nvPr>
            <p:ph idx="3" type="subTitle"/>
          </p:nvPr>
        </p:nvSpPr>
        <p:spPr>
          <a:xfrm>
            <a:off x="5568000" y="1979450"/>
            <a:ext cx="3277500" cy="615600"/>
          </a:xfrm>
          <a:prstGeom prst="rect">
            <a:avLst/>
          </a:prstGeom>
        </p:spPr>
        <p:txBody>
          <a:bodyPr anchorCtr="0" anchor="t" bIns="91425" lIns="90000" spcFirstLastPara="1" rIns="90000" wrap="square" tIns="91425">
            <a:noAutofit/>
          </a:bodyPr>
          <a:lstStyle/>
          <a:p>
            <a:pPr indent="0" lvl="0" marL="0" rtl="0" algn="l">
              <a:spcBef>
                <a:spcPts val="0"/>
              </a:spcBef>
              <a:spcAft>
                <a:spcPts val="0"/>
              </a:spcAft>
              <a:buNone/>
            </a:pPr>
            <a:r>
              <a:rPr lang="en"/>
              <a:t>ESP32, gas and temperature sensors</a:t>
            </a:r>
            <a:endParaRPr/>
          </a:p>
        </p:txBody>
      </p:sp>
      <p:sp>
        <p:nvSpPr>
          <p:cNvPr id="1200" name="Google Shape;1200;p79"/>
          <p:cNvSpPr txBox="1"/>
          <p:nvPr>
            <p:ph idx="4" type="title"/>
          </p:nvPr>
        </p:nvSpPr>
        <p:spPr>
          <a:xfrm>
            <a:off x="298050" y="3305050"/>
            <a:ext cx="3277500" cy="461700"/>
          </a:xfrm>
          <a:prstGeom prst="rect">
            <a:avLst/>
          </a:prstGeom>
        </p:spPr>
        <p:txBody>
          <a:bodyPr anchorCtr="0" anchor="b" bIns="91425" lIns="90000" spcFirstLastPara="1" rIns="90000" wrap="square" tIns="91425">
            <a:noAutofit/>
          </a:bodyPr>
          <a:lstStyle/>
          <a:p>
            <a:pPr indent="0" lvl="0" marL="0" rtl="0" algn="r">
              <a:spcBef>
                <a:spcPts val="0"/>
              </a:spcBef>
              <a:spcAft>
                <a:spcPts val="0"/>
              </a:spcAft>
              <a:buNone/>
            </a:pPr>
            <a:r>
              <a:rPr lang="en"/>
              <a:t>Step 3: Software Components</a:t>
            </a:r>
            <a:endParaRPr/>
          </a:p>
        </p:txBody>
      </p:sp>
      <p:sp>
        <p:nvSpPr>
          <p:cNvPr id="1201" name="Google Shape;1201;p79"/>
          <p:cNvSpPr txBox="1"/>
          <p:nvPr>
            <p:ph idx="5" type="subTitle"/>
          </p:nvPr>
        </p:nvSpPr>
        <p:spPr>
          <a:xfrm>
            <a:off x="1329000" y="3812700"/>
            <a:ext cx="2246400" cy="615600"/>
          </a:xfrm>
          <a:prstGeom prst="rect">
            <a:avLst/>
          </a:prstGeom>
        </p:spPr>
        <p:txBody>
          <a:bodyPr anchorCtr="0" anchor="t" bIns="91425" lIns="90000" spcFirstLastPara="1" rIns="90000" wrap="square" tIns="91425">
            <a:noAutofit/>
          </a:bodyPr>
          <a:lstStyle/>
          <a:p>
            <a:pPr indent="0" lvl="0" marL="0" rtl="0" algn="r">
              <a:spcBef>
                <a:spcPts val="0"/>
              </a:spcBef>
              <a:spcAft>
                <a:spcPts val="0"/>
              </a:spcAft>
              <a:buClr>
                <a:schemeClr val="dk1"/>
              </a:buClr>
              <a:buSzPts val="1100"/>
              <a:buFont typeface="Arial"/>
              <a:buNone/>
            </a:pPr>
            <a:r>
              <a:rPr lang="en"/>
              <a:t>Arduino Cloud &amp; IFTTT</a:t>
            </a:r>
            <a:endParaRPr/>
          </a:p>
        </p:txBody>
      </p:sp>
      <p:sp>
        <p:nvSpPr>
          <p:cNvPr id="1202" name="Google Shape;1202;p79"/>
          <p:cNvSpPr txBox="1"/>
          <p:nvPr>
            <p:ph idx="6" type="title"/>
          </p:nvPr>
        </p:nvSpPr>
        <p:spPr>
          <a:xfrm>
            <a:off x="5568000" y="3305050"/>
            <a:ext cx="3277500" cy="461700"/>
          </a:xfrm>
          <a:prstGeom prst="rect">
            <a:avLst/>
          </a:prstGeom>
        </p:spPr>
        <p:txBody>
          <a:bodyPr anchorCtr="0" anchor="b" bIns="91425" lIns="90000" spcFirstLastPara="1" rIns="90000" wrap="square" tIns="91425">
            <a:noAutofit/>
          </a:bodyPr>
          <a:lstStyle/>
          <a:p>
            <a:pPr indent="0" lvl="0" marL="0" rtl="0" algn="l">
              <a:spcBef>
                <a:spcPts val="0"/>
              </a:spcBef>
              <a:spcAft>
                <a:spcPts val="0"/>
              </a:spcAft>
              <a:buNone/>
            </a:pPr>
            <a:r>
              <a:rPr lang="en"/>
              <a:t>Step 4: Calibration Sensors </a:t>
            </a:r>
            <a:endParaRPr/>
          </a:p>
        </p:txBody>
      </p:sp>
      <p:sp>
        <p:nvSpPr>
          <p:cNvPr id="1203" name="Google Shape;1203;p79"/>
          <p:cNvSpPr/>
          <p:nvPr/>
        </p:nvSpPr>
        <p:spPr>
          <a:xfrm flipH="1">
            <a:off x="3313110" y="3766749"/>
            <a:ext cx="59283" cy="45951"/>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79"/>
          <p:cNvSpPr/>
          <p:nvPr/>
        </p:nvSpPr>
        <p:spPr>
          <a:xfrm flipH="1">
            <a:off x="3417344" y="3766749"/>
            <a:ext cx="59283" cy="45951"/>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79"/>
          <p:cNvSpPr/>
          <p:nvPr/>
        </p:nvSpPr>
        <p:spPr>
          <a:xfrm flipH="1">
            <a:off x="3211973" y="3766749"/>
            <a:ext cx="59263" cy="45951"/>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79"/>
          <p:cNvSpPr/>
          <p:nvPr/>
        </p:nvSpPr>
        <p:spPr>
          <a:xfrm flipH="1">
            <a:off x="5766735" y="3766749"/>
            <a:ext cx="59283" cy="45951"/>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79"/>
          <p:cNvSpPr/>
          <p:nvPr/>
        </p:nvSpPr>
        <p:spPr>
          <a:xfrm flipH="1">
            <a:off x="5870969" y="3766749"/>
            <a:ext cx="59283" cy="45951"/>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79"/>
          <p:cNvSpPr/>
          <p:nvPr/>
        </p:nvSpPr>
        <p:spPr>
          <a:xfrm flipH="1">
            <a:off x="5665598" y="3766749"/>
            <a:ext cx="59263" cy="45951"/>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79"/>
          <p:cNvSpPr/>
          <p:nvPr/>
        </p:nvSpPr>
        <p:spPr>
          <a:xfrm flipH="1">
            <a:off x="3313110" y="1933499"/>
            <a:ext cx="59283" cy="45951"/>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210" name="Google Shape;1210;p79"/>
          <p:cNvSpPr/>
          <p:nvPr/>
        </p:nvSpPr>
        <p:spPr>
          <a:xfrm flipH="1">
            <a:off x="3417344" y="1933499"/>
            <a:ext cx="59283" cy="45951"/>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211" name="Google Shape;1211;p79"/>
          <p:cNvSpPr/>
          <p:nvPr/>
        </p:nvSpPr>
        <p:spPr>
          <a:xfrm flipH="1">
            <a:off x="3211973" y="1933499"/>
            <a:ext cx="59263" cy="45951"/>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212" name="Google Shape;1212;p79"/>
          <p:cNvSpPr/>
          <p:nvPr/>
        </p:nvSpPr>
        <p:spPr>
          <a:xfrm flipH="1">
            <a:off x="5766735" y="1933499"/>
            <a:ext cx="59283" cy="45951"/>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79"/>
          <p:cNvSpPr/>
          <p:nvPr/>
        </p:nvSpPr>
        <p:spPr>
          <a:xfrm flipH="1">
            <a:off x="5870969" y="1933499"/>
            <a:ext cx="59283" cy="45951"/>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79"/>
          <p:cNvSpPr/>
          <p:nvPr/>
        </p:nvSpPr>
        <p:spPr>
          <a:xfrm flipH="1">
            <a:off x="5665598" y="1933499"/>
            <a:ext cx="59263" cy="45951"/>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5" name="Google Shape;1215;p79"/>
          <p:cNvPicPr preferRelativeResize="0"/>
          <p:nvPr/>
        </p:nvPicPr>
        <p:blipFill>
          <a:blip r:embed="rId3">
            <a:alphaModFix/>
          </a:blip>
          <a:stretch>
            <a:fillRect/>
          </a:stretch>
        </p:blipFill>
        <p:spPr>
          <a:xfrm>
            <a:off x="3714613" y="1853550"/>
            <a:ext cx="540000" cy="540000"/>
          </a:xfrm>
          <a:prstGeom prst="rect">
            <a:avLst/>
          </a:prstGeom>
          <a:noFill/>
          <a:ln>
            <a:noFill/>
          </a:ln>
        </p:spPr>
      </p:pic>
      <p:pic>
        <p:nvPicPr>
          <p:cNvPr id="1216" name="Google Shape;1216;p79"/>
          <p:cNvPicPr preferRelativeResize="0"/>
          <p:nvPr/>
        </p:nvPicPr>
        <p:blipFill>
          <a:blip r:embed="rId4">
            <a:alphaModFix/>
          </a:blip>
          <a:stretch>
            <a:fillRect/>
          </a:stretch>
        </p:blipFill>
        <p:spPr>
          <a:xfrm>
            <a:off x="4799163" y="1815750"/>
            <a:ext cx="615600" cy="615600"/>
          </a:xfrm>
          <a:prstGeom prst="rect">
            <a:avLst/>
          </a:prstGeom>
          <a:noFill/>
          <a:ln>
            <a:noFill/>
          </a:ln>
        </p:spPr>
      </p:pic>
      <p:pic>
        <p:nvPicPr>
          <p:cNvPr id="1217" name="Google Shape;1217;p79"/>
          <p:cNvPicPr preferRelativeResize="0"/>
          <p:nvPr/>
        </p:nvPicPr>
        <p:blipFill>
          <a:blip r:embed="rId5">
            <a:alphaModFix/>
          </a:blip>
          <a:stretch>
            <a:fillRect/>
          </a:stretch>
        </p:blipFill>
        <p:spPr>
          <a:xfrm>
            <a:off x="3521578" y="3554100"/>
            <a:ext cx="820502" cy="615600"/>
          </a:xfrm>
          <a:prstGeom prst="rect">
            <a:avLst/>
          </a:prstGeom>
          <a:noFill/>
          <a:ln>
            <a:noFill/>
          </a:ln>
        </p:spPr>
      </p:pic>
      <p:pic>
        <p:nvPicPr>
          <p:cNvPr id="1218" name="Google Shape;1218;p79"/>
          <p:cNvPicPr preferRelativeResize="0"/>
          <p:nvPr/>
        </p:nvPicPr>
        <p:blipFill>
          <a:blip r:embed="rId6">
            <a:alphaModFix/>
          </a:blip>
          <a:stretch>
            <a:fillRect/>
          </a:stretch>
        </p:blipFill>
        <p:spPr>
          <a:xfrm>
            <a:off x="4799162" y="3616425"/>
            <a:ext cx="615600" cy="61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192"/>
                                        </p:tgtEl>
                                        <p:attrNameLst>
                                          <p:attrName>style.visibility</p:attrName>
                                        </p:attrNameLst>
                                      </p:cBhvr>
                                      <p:to>
                                        <p:strVal val="visible"/>
                                      </p:to>
                                    </p:set>
                                    <p:anim calcmode="lin" valueType="num">
                                      <p:cBhvr additive="base">
                                        <p:cTn dur="1500"/>
                                        <p:tgtEl>
                                          <p:spTgt spid="119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193"/>
                                        </p:tgtEl>
                                        <p:attrNameLst>
                                          <p:attrName>style.visibility</p:attrName>
                                        </p:attrNameLst>
                                      </p:cBhvr>
                                      <p:to>
                                        <p:strVal val="visible"/>
                                      </p:to>
                                    </p:set>
                                    <p:anim calcmode="lin" valueType="num">
                                      <p:cBhvr additive="base">
                                        <p:cTn dur="1500"/>
                                        <p:tgtEl>
                                          <p:spTgt spid="119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190"/>
                                        </p:tgtEl>
                                        <p:attrNameLst>
                                          <p:attrName>style.visibility</p:attrName>
                                        </p:attrNameLst>
                                      </p:cBhvr>
                                      <p:to>
                                        <p:strVal val="visible"/>
                                      </p:to>
                                    </p:set>
                                    <p:anim calcmode="lin" valueType="num">
                                      <p:cBhvr additive="base">
                                        <p:cTn dur="1500"/>
                                        <p:tgtEl>
                                          <p:spTgt spid="119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191"/>
                                        </p:tgtEl>
                                        <p:attrNameLst>
                                          <p:attrName>style.visibility</p:attrName>
                                        </p:attrNameLst>
                                      </p:cBhvr>
                                      <p:to>
                                        <p:strVal val="visible"/>
                                      </p:to>
                                    </p:set>
                                    <p:anim calcmode="lin" valueType="num">
                                      <p:cBhvr additive="base">
                                        <p:cTn dur="1500"/>
                                        <p:tgtEl>
                                          <p:spTgt spid="1191"/>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96"/>
                                        </p:tgtEl>
                                        <p:attrNameLst>
                                          <p:attrName>style.visibility</p:attrName>
                                        </p:attrNameLst>
                                      </p:cBhvr>
                                      <p:to>
                                        <p:strVal val="visible"/>
                                      </p:to>
                                    </p:set>
                                    <p:animEffect filter="fade" transition="in">
                                      <p:cBhvr>
                                        <p:cTn dur="1500"/>
                                        <p:tgtEl>
                                          <p:spTgt spid="1196"/>
                                        </p:tgtEl>
                                      </p:cBhvr>
                                    </p:animEffect>
                                  </p:childTnLst>
                                </p:cTn>
                              </p:par>
                              <p:par>
                                <p:cTn fill="hold" nodeType="withEffect" presetClass="entr" presetID="10" presetSubtype="0">
                                  <p:stCondLst>
                                    <p:cond delay="0"/>
                                  </p:stCondLst>
                                  <p:childTnLst>
                                    <p:set>
                                      <p:cBhvr>
                                        <p:cTn dur="1" fill="hold">
                                          <p:stCondLst>
                                            <p:cond delay="0"/>
                                          </p:stCondLst>
                                        </p:cTn>
                                        <p:tgtEl>
                                          <p:spTgt spid="1197"/>
                                        </p:tgtEl>
                                        <p:attrNameLst>
                                          <p:attrName>style.visibility</p:attrName>
                                        </p:attrNameLst>
                                      </p:cBhvr>
                                      <p:to>
                                        <p:strVal val="visible"/>
                                      </p:to>
                                    </p:set>
                                    <p:animEffect filter="fade" transition="in">
                                      <p:cBhvr>
                                        <p:cTn dur="1500"/>
                                        <p:tgtEl>
                                          <p:spTgt spid="1197"/>
                                        </p:tgtEl>
                                      </p:cBhvr>
                                    </p:animEffect>
                                  </p:childTnLst>
                                </p:cTn>
                              </p:par>
                              <p:par>
                                <p:cTn fill="hold" nodeType="withEffect" presetClass="entr" presetID="10" presetSubtype="0">
                                  <p:stCondLst>
                                    <p:cond delay="0"/>
                                  </p:stCondLst>
                                  <p:childTnLst>
                                    <p:set>
                                      <p:cBhvr>
                                        <p:cTn dur="1" fill="hold">
                                          <p:stCondLst>
                                            <p:cond delay="0"/>
                                          </p:stCondLst>
                                        </p:cTn>
                                        <p:tgtEl>
                                          <p:spTgt spid="1198"/>
                                        </p:tgtEl>
                                        <p:attrNameLst>
                                          <p:attrName>style.visibility</p:attrName>
                                        </p:attrNameLst>
                                      </p:cBhvr>
                                      <p:to>
                                        <p:strVal val="visible"/>
                                      </p:to>
                                    </p:set>
                                    <p:animEffect filter="fade" transition="in">
                                      <p:cBhvr>
                                        <p:cTn dur="1500"/>
                                        <p:tgtEl>
                                          <p:spTgt spid="1198"/>
                                        </p:tgtEl>
                                      </p:cBhvr>
                                    </p:animEffect>
                                  </p:childTnLst>
                                </p:cTn>
                              </p:par>
                              <p:par>
                                <p:cTn fill="hold" nodeType="withEffect" presetClass="entr" presetID="10" presetSubtype="0">
                                  <p:stCondLst>
                                    <p:cond delay="0"/>
                                  </p:stCondLst>
                                  <p:childTnLst>
                                    <p:set>
                                      <p:cBhvr>
                                        <p:cTn dur="1" fill="hold">
                                          <p:stCondLst>
                                            <p:cond delay="0"/>
                                          </p:stCondLst>
                                        </p:cTn>
                                        <p:tgtEl>
                                          <p:spTgt spid="1199"/>
                                        </p:tgtEl>
                                        <p:attrNameLst>
                                          <p:attrName>style.visibility</p:attrName>
                                        </p:attrNameLst>
                                      </p:cBhvr>
                                      <p:to>
                                        <p:strVal val="visible"/>
                                      </p:to>
                                    </p:set>
                                    <p:animEffect filter="fade" transition="in">
                                      <p:cBhvr>
                                        <p:cTn dur="1500"/>
                                        <p:tgtEl>
                                          <p:spTgt spid="1199"/>
                                        </p:tgtEl>
                                      </p:cBhvr>
                                    </p:animEffect>
                                  </p:childTnLst>
                                </p:cTn>
                              </p:par>
                              <p:par>
                                <p:cTn fill="hold" nodeType="withEffect" presetClass="entr" presetID="10" presetSubtype="0">
                                  <p:stCondLst>
                                    <p:cond delay="0"/>
                                  </p:stCondLst>
                                  <p:childTnLst>
                                    <p:set>
                                      <p:cBhvr>
                                        <p:cTn dur="1" fill="hold">
                                          <p:stCondLst>
                                            <p:cond delay="0"/>
                                          </p:stCondLst>
                                        </p:cTn>
                                        <p:tgtEl>
                                          <p:spTgt spid="1200"/>
                                        </p:tgtEl>
                                        <p:attrNameLst>
                                          <p:attrName>style.visibility</p:attrName>
                                        </p:attrNameLst>
                                      </p:cBhvr>
                                      <p:to>
                                        <p:strVal val="visible"/>
                                      </p:to>
                                    </p:set>
                                    <p:animEffect filter="fade" transition="in">
                                      <p:cBhvr>
                                        <p:cTn dur="1500"/>
                                        <p:tgtEl>
                                          <p:spTgt spid="1200"/>
                                        </p:tgtEl>
                                      </p:cBhvr>
                                    </p:animEffect>
                                  </p:childTnLst>
                                </p:cTn>
                              </p:par>
                              <p:par>
                                <p:cTn fill="hold" nodeType="withEffect" presetClass="entr" presetID="10" presetSubtype="0">
                                  <p:stCondLst>
                                    <p:cond delay="0"/>
                                  </p:stCondLst>
                                  <p:childTnLst>
                                    <p:set>
                                      <p:cBhvr>
                                        <p:cTn dur="1" fill="hold">
                                          <p:stCondLst>
                                            <p:cond delay="0"/>
                                          </p:stCondLst>
                                        </p:cTn>
                                        <p:tgtEl>
                                          <p:spTgt spid="1201"/>
                                        </p:tgtEl>
                                        <p:attrNameLst>
                                          <p:attrName>style.visibility</p:attrName>
                                        </p:attrNameLst>
                                      </p:cBhvr>
                                      <p:to>
                                        <p:strVal val="visible"/>
                                      </p:to>
                                    </p:set>
                                    <p:animEffect filter="fade" transition="in">
                                      <p:cBhvr>
                                        <p:cTn dur="1500"/>
                                        <p:tgtEl>
                                          <p:spTgt spid="1201"/>
                                        </p:tgtEl>
                                      </p:cBhvr>
                                    </p:animEffect>
                                  </p:childTnLst>
                                </p:cTn>
                              </p:par>
                              <p:par>
                                <p:cTn fill="hold" nodeType="withEffect" presetClass="entr" presetID="10" presetSubtype="0">
                                  <p:stCondLst>
                                    <p:cond delay="0"/>
                                  </p:stCondLst>
                                  <p:childTnLst>
                                    <p:set>
                                      <p:cBhvr>
                                        <p:cTn dur="1" fill="hold">
                                          <p:stCondLst>
                                            <p:cond delay="0"/>
                                          </p:stCondLst>
                                        </p:cTn>
                                        <p:tgtEl>
                                          <p:spTgt spid="1194"/>
                                        </p:tgtEl>
                                        <p:attrNameLst>
                                          <p:attrName>style.visibility</p:attrName>
                                        </p:attrNameLst>
                                      </p:cBhvr>
                                      <p:to>
                                        <p:strVal val="visible"/>
                                      </p:to>
                                    </p:set>
                                    <p:animEffect filter="fade" transition="in">
                                      <p:cBhvr>
                                        <p:cTn dur="1500"/>
                                        <p:tgtEl>
                                          <p:spTgt spid="1194"/>
                                        </p:tgtEl>
                                      </p:cBhvr>
                                    </p:animEffect>
                                  </p:childTnLst>
                                </p:cTn>
                              </p:par>
                              <p:par>
                                <p:cTn fill="hold" nodeType="withEffect" presetClass="entr" presetID="10" presetSubtype="0">
                                  <p:stCondLst>
                                    <p:cond delay="0"/>
                                  </p:stCondLst>
                                  <p:childTnLst>
                                    <p:set>
                                      <p:cBhvr>
                                        <p:cTn dur="1" fill="hold">
                                          <p:stCondLst>
                                            <p:cond delay="0"/>
                                          </p:stCondLst>
                                        </p:cTn>
                                        <p:tgtEl>
                                          <p:spTgt spid="1202"/>
                                        </p:tgtEl>
                                        <p:attrNameLst>
                                          <p:attrName>style.visibility</p:attrName>
                                        </p:attrNameLst>
                                      </p:cBhvr>
                                      <p:to>
                                        <p:strVal val="visible"/>
                                      </p:to>
                                    </p:set>
                                    <p:animEffect filter="fade" transition="in">
                                      <p:cBhvr>
                                        <p:cTn dur="1500"/>
                                        <p:tgtEl>
                                          <p:spTgt spid="1202"/>
                                        </p:tgtEl>
                                      </p:cBhvr>
                                    </p:animEffect>
                                  </p:childTnLst>
                                </p:cTn>
                              </p:par>
                            </p:childTnLst>
                          </p:cTn>
                        </p:par>
                        <p:par>
                          <p:cTn fill="hold">
                            <p:stCondLst>
                              <p:cond delay="3000"/>
                            </p:stCondLst>
                            <p:childTnLst>
                              <p:par>
                                <p:cTn fill="hold" nodeType="afterEffect" presetClass="entr" presetID="1" presetSubtype="0">
                                  <p:stCondLst>
                                    <p:cond delay="0"/>
                                  </p:stCondLst>
                                  <p:childTnLst>
                                    <p:set>
                                      <p:cBhvr>
                                        <p:cTn dur="1" fill="hold">
                                          <p:stCondLst>
                                            <p:cond delay="0"/>
                                          </p:stCondLst>
                                        </p:cTn>
                                        <p:tgtEl>
                                          <p:spTgt spid="12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8"/>
                                        </p:tgtEl>
                                        <p:attrNameLst>
                                          <p:attrName>style.visibility</p:attrName>
                                        </p:attrNameLst>
                                      </p:cBhvr>
                                      <p:to>
                                        <p:strVal val="visible"/>
                                      </p:to>
                                    </p:set>
                                  </p:childTnLst>
                                </p:cTn>
                              </p:par>
                            </p:childTnLst>
                          </p:cTn>
                        </p:par>
                        <p:par>
                          <p:cTn fill="hold">
                            <p:stCondLst>
                              <p:cond delay="3500"/>
                            </p:stCondLst>
                            <p:childTnLst>
                              <p:par>
                                <p:cTn fill="hold" nodeType="afterEffect" presetClass="entr" presetID="1" presetSubtype="0">
                                  <p:stCondLst>
                                    <p:cond delay="0"/>
                                  </p:stCondLst>
                                  <p:childTnLst>
                                    <p:set>
                                      <p:cBhvr>
                                        <p:cTn dur="1" fill="hold">
                                          <p:stCondLst>
                                            <p:cond delay="0"/>
                                          </p:stCondLst>
                                        </p:cTn>
                                        <p:tgtEl>
                                          <p:spTgt spid="1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6"/>
                                        </p:tgtEl>
                                        <p:attrNameLst>
                                          <p:attrName>style.visibility</p:attrName>
                                        </p:attrNameLst>
                                      </p:cBhvr>
                                      <p:to>
                                        <p:strVal val="visible"/>
                                      </p:to>
                                    </p:set>
                                  </p:childTnLst>
                                </p:cTn>
                              </p:par>
                            </p:childTnLst>
                          </p:cTn>
                        </p:par>
                        <p:par>
                          <p:cTn fill="hold">
                            <p:stCondLst>
                              <p:cond delay="4000"/>
                            </p:stCondLst>
                            <p:childTnLst>
                              <p:par>
                                <p:cTn fill="hold" nodeType="afterEffect" presetClass="entr" presetID="1" presetSubtype="0">
                                  <p:stCondLst>
                                    <p:cond delay="0"/>
                                  </p:stCondLst>
                                  <p:childTnLst>
                                    <p:set>
                                      <p:cBhvr>
                                        <p:cTn dur="1" fill="hold">
                                          <p:stCondLst>
                                            <p:cond delay="0"/>
                                          </p:stCondLst>
                                        </p:cTn>
                                        <p:tgtEl>
                                          <p:spTgt spid="1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80"/>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1: IoT Architecture and System Design</a:t>
            </a:r>
            <a:endParaRPr/>
          </a:p>
        </p:txBody>
      </p:sp>
      <p:sp>
        <p:nvSpPr>
          <p:cNvPr id="1224" name="Google Shape;1224;p80"/>
          <p:cNvSpPr txBox="1"/>
          <p:nvPr>
            <p:ph idx="4294967295" type="body"/>
          </p:nvPr>
        </p:nvSpPr>
        <p:spPr>
          <a:xfrm>
            <a:off x="248225" y="1272575"/>
            <a:ext cx="8476200" cy="960900"/>
          </a:xfrm>
          <a:prstGeom prst="rect">
            <a:avLst/>
          </a:prstGeom>
        </p:spPr>
        <p:txBody>
          <a:bodyPr anchorCtr="0" anchor="t" bIns="91425" lIns="90000" spcFirstLastPara="1" rIns="90000" wrap="square" tIns="91425">
            <a:noAutofit/>
          </a:bodyPr>
          <a:lstStyle/>
          <a:p>
            <a:pPr indent="-330200" lvl="0" marL="457200" rtl="0" algn="l">
              <a:lnSpc>
                <a:spcPct val="150000"/>
              </a:lnSpc>
              <a:spcBef>
                <a:spcPts val="0"/>
              </a:spcBef>
              <a:spcAft>
                <a:spcPts val="0"/>
              </a:spcAft>
              <a:buSzPts val="1600"/>
              <a:buChar char="●"/>
            </a:pPr>
            <a:r>
              <a:rPr lang="en" sz="1600"/>
              <a:t>Multi-tier architecture: sensors, microcontroller, cloud-based platform.</a:t>
            </a:r>
            <a:endParaRPr sz="1600"/>
          </a:p>
          <a:p>
            <a:pPr indent="-330200" lvl="0" marL="457200" rtl="0" algn="l">
              <a:lnSpc>
                <a:spcPct val="150000"/>
              </a:lnSpc>
              <a:spcBef>
                <a:spcPts val="1600"/>
              </a:spcBef>
              <a:spcAft>
                <a:spcPts val="1600"/>
              </a:spcAft>
              <a:buSzPts val="1600"/>
              <a:buChar char="●"/>
            </a:pPr>
            <a:r>
              <a:rPr lang="en" sz="1600"/>
              <a:t>Three-layered IoT model: perception, transport, processing, application layers.</a:t>
            </a:r>
            <a:endParaRPr sz="1600"/>
          </a:p>
        </p:txBody>
      </p:sp>
      <p:graphicFrame>
        <p:nvGraphicFramePr>
          <p:cNvPr id="1225" name="Google Shape;1225;p80"/>
          <p:cNvGraphicFramePr/>
          <p:nvPr/>
        </p:nvGraphicFramePr>
        <p:xfrm>
          <a:off x="1044050" y="2570350"/>
          <a:ext cx="3000000" cy="3000000"/>
        </p:xfrm>
        <a:graphic>
          <a:graphicData uri="http://schemas.openxmlformats.org/drawingml/2006/table">
            <a:tbl>
              <a:tblPr>
                <a:noFill/>
                <a:tableStyleId>{EBEFD787-D3F0-4A44-88D5-91D00881150C}</a:tableStyleId>
              </a:tblPr>
              <a:tblGrid>
                <a:gridCol w="3527950"/>
                <a:gridCol w="3527950"/>
              </a:tblGrid>
              <a:tr h="354050">
                <a:tc>
                  <a:txBody>
                    <a:bodyPr/>
                    <a:lstStyle/>
                    <a:p>
                      <a:pPr indent="0" lvl="0" marL="0" rtl="0" algn="l">
                        <a:spcBef>
                          <a:spcPts val="0"/>
                        </a:spcBef>
                        <a:spcAft>
                          <a:spcPts val="0"/>
                        </a:spcAft>
                        <a:buNone/>
                      </a:pPr>
                      <a:r>
                        <a:rPr b="1" lang="en" sz="1500">
                          <a:latin typeface="Times New Roman"/>
                          <a:ea typeface="Times New Roman"/>
                          <a:cs typeface="Times New Roman"/>
                          <a:sym typeface="Times New Roman"/>
                        </a:rPr>
                        <a:t>Application Layer</a:t>
                      </a:r>
                      <a:endParaRPr b="1" sz="1500">
                        <a:latin typeface="Times New Roman"/>
                        <a:ea typeface="Times New Roman"/>
                        <a:cs typeface="Times New Roman"/>
                        <a:sym typeface="Times New Roman"/>
                      </a:endParaRPr>
                    </a:p>
                  </a:txBody>
                  <a:tcPr marT="63500" marB="63500" marR="63500" marL="63500">
                    <a:solidFill>
                      <a:srgbClr val="C9DAF8"/>
                    </a:solidFill>
                  </a:tcPr>
                </a:tc>
                <a:tc>
                  <a:txBody>
                    <a:bodyPr/>
                    <a:lstStyle/>
                    <a:p>
                      <a:pPr indent="0" lvl="0" marL="0" rtl="0" algn="l">
                        <a:spcBef>
                          <a:spcPts val="0"/>
                        </a:spcBef>
                        <a:spcAft>
                          <a:spcPts val="0"/>
                        </a:spcAft>
                        <a:buNone/>
                      </a:pPr>
                      <a:r>
                        <a:rPr lang="en" sz="1500">
                          <a:latin typeface="Times New Roman"/>
                          <a:ea typeface="Times New Roman"/>
                          <a:cs typeface="Times New Roman"/>
                          <a:sym typeface="Times New Roman"/>
                        </a:rPr>
                        <a:t>Arduino Cloud real time monitoring Dashboard</a:t>
                      </a:r>
                      <a:endParaRPr sz="1500">
                        <a:latin typeface="Times New Roman"/>
                        <a:ea typeface="Times New Roman"/>
                        <a:cs typeface="Times New Roman"/>
                        <a:sym typeface="Times New Roman"/>
                      </a:endParaRPr>
                    </a:p>
                  </a:txBody>
                  <a:tcPr marT="63500" marB="63500" marR="63500" marL="63500">
                    <a:solidFill>
                      <a:srgbClr val="C9DAF8"/>
                    </a:solidFill>
                  </a:tcPr>
                </a:tc>
              </a:tr>
              <a:tr h="716700">
                <a:tc>
                  <a:txBody>
                    <a:bodyPr/>
                    <a:lstStyle/>
                    <a:p>
                      <a:pPr indent="0" lvl="0" marL="0" rtl="0" algn="l">
                        <a:spcBef>
                          <a:spcPts val="0"/>
                        </a:spcBef>
                        <a:spcAft>
                          <a:spcPts val="0"/>
                        </a:spcAft>
                        <a:buNone/>
                      </a:pPr>
                      <a:r>
                        <a:rPr b="1" lang="en" sz="1500">
                          <a:latin typeface="Times New Roman"/>
                          <a:ea typeface="Times New Roman"/>
                          <a:cs typeface="Times New Roman"/>
                          <a:sym typeface="Times New Roman"/>
                        </a:rPr>
                        <a:t>Network Layer</a:t>
                      </a:r>
                      <a:endParaRPr b="1" sz="1500">
                        <a:latin typeface="Times New Roman"/>
                        <a:ea typeface="Times New Roman"/>
                        <a:cs typeface="Times New Roman"/>
                        <a:sym typeface="Times New Roman"/>
                      </a:endParaRPr>
                    </a:p>
                  </a:txBody>
                  <a:tcPr marT="63500" marB="63500" marR="63500" marL="63500">
                    <a:solidFill>
                      <a:srgbClr val="A4C2F4"/>
                    </a:solidFill>
                  </a:tcPr>
                </a:tc>
                <a:tc>
                  <a:txBody>
                    <a:bodyPr/>
                    <a:lstStyle/>
                    <a:p>
                      <a:pPr indent="0" lvl="0" marL="0" rtl="0" algn="l">
                        <a:spcBef>
                          <a:spcPts val="0"/>
                        </a:spcBef>
                        <a:spcAft>
                          <a:spcPts val="0"/>
                        </a:spcAft>
                        <a:buNone/>
                      </a:pPr>
                      <a:r>
                        <a:rPr lang="en" sz="1500">
                          <a:latin typeface="Times New Roman"/>
                          <a:ea typeface="Times New Roman"/>
                          <a:cs typeface="Times New Roman"/>
                          <a:sym typeface="Times New Roman"/>
                        </a:rPr>
                        <a:t>Between the communication and sensing layer using Wi-Fi. </a:t>
                      </a:r>
                      <a:endParaRPr sz="1500">
                        <a:latin typeface="Times New Roman"/>
                        <a:ea typeface="Times New Roman"/>
                        <a:cs typeface="Times New Roman"/>
                        <a:sym typeface="Times New Roman"/>
                      </a:endParaRPr>
                    </a:p>
                    <a:p>
                      <a:pPr indent="0" lvl="0" marL="0" rtl="0" algn="l">
                        <a:spcBef>
                          <a:spcPts val="0"/>
                        </a:spcBef>
                        <a:spcAft>
                          <a:spcPts val="0"/>
                        </a:spcAft>
                        <a:buNone/>
                      </a:pPr>
                      <a:r>
                        <a:t/>
                      </a:r>
                      <a:endParaRPr sz="1500">
                        <a:latin typeface="Times New Roman"/>
                        <a:ea typeface="Times New Roman"/>
                        <a:cs typeface="Times New Roman"/>
                        <a:sym typeface="Times New Roman"/>
                      </a:endParaRPr>
                    </a:p>
                    <a:p>
                      <a:pPr indent="0" lvl="0" marL="0" rtl="0" algn="l">
                        <a:spcBef>
                          <a:spcPts val="0"/>
                        </a:spcBef>
                        <a:spcAft>
                          <a:spcPts val="0"/>
                        </a:spcAft>
                        <a:buNone/>
                      </a:pPr>
                      <a:r>
                        <a:t/>
                      </a:r>
                      <a:endParaRPr sz="1500">
                        <a:latin typeface="Times New Roman"/>
                        <a:ea typeface="Times New Roman"/>
                        <a:cs typeface="Times New Roman"/>
                        <a:sym typeface="Times New Roman"/>
                      </a:endParaRPr>
                    </a:p>
                  </a:txBody>
                  <a:tcPr marT="63500" marB="63500" marR="63500" marL="63500">
                    <a:solidFill>
                      <a:srgbClr val="A4C2F4"/>
                    </a:solidFill>
                  </a:tcPr>
                </a:tc>
              </a:tr>
              <a:tr h="535375">
                <a:tc>
                  <a:txBody>
                    <a:bodyPr/>
                    <a:lstStyle/>
                    <a:p>
                      <a:pPr indent="0" lvl="0" marL="0" rtl="0" algn="l">
                        <a:spcBef>
                          <a:spcPts val="0"/>
                        </a:spcBef>
                        <a:spcAft>
                          <a:spcPts val="0"/>
                        </a:spcAft>
                        <a:buNone/>
                      </a:pPr>
                      <a:r>
                        <a:rPr b="1" lang="en" sz="1500">
                          <a:latin typeface="Times New Roman"/>
                          <a:ea typeface="Times New Roman"/>
                          <a:cs typeface="Times New Roman"/>
                          <a:sym typeface="Times New Roman"/>
                        </a:rPr>
                        <a:t>Perception Layer/ Sensing Layer</a:t>
                      </a:r>
                      <a:endParaRPr b="1" sz="1500">
                        <a:latin typeface="Times New Roman"/>
                        <a:ea typeface="Times New Roman"/>
                        <a:cs typeface="Times New Roman"/>
                        <a:sym typeface="Times New Roman"/>
                      </a:endParaRPr>
                    </a:p>
                  </a:txBody>
                  <a:tcPr marT="63500" marB="63500" marR="63500" marL="63500">
                    <a:solidFill>
                      <a:srgbClr val="3C78D8"/>
                    </a:solidFill>
                  </a:tcPr>
                </a:tc>
                <a:tc>
                  <a:txBody>
                    <a:bodyPr/>
                    <a:lstStyle/>
                    <a:p>
                      <a:pPr indent="0" lvl="0" marL="0" rtl="0" algn="l">
                        <a:spcBef>
                          <a:spcPts val="0"/>
                        </a:spcBef>
                        <a:spcAft>
                          <a:spcPts val="0"/>
                        </a:spcAft>
                        <a:buNone/>
                      </a:pPr>
                      <a:r>
                        <a:rPr lang="en" sz="1500">
                          <a:latin typeface="Times New Roman"/>
                          <a:ea typeface="Times New Roman"/>
                          <a:cs typeface="Times New Roman"/>
                          <a:sym typeface="Times New Roman"/>
                        </a:rPr>
                        <a:t>Sensing the physical parameters via MQ-2, MQ-9 , MQ-135 and DHT11 sensors</a:t>
                      </a:r>
                      <a:endParaRPr sz="1500">
                        <a:latin typeface="Times New Roman"/>
                        <a:ea typeface="Times New Roman"/>
                        <a:cs typeface="Times New Roman"/>
                        <a:sym typeface="Times New Roman"/>
                      </a:endParaRPr>
                    </a:p>
                  </a:txBody>
                  <a:tcPr marT="63500" marB="63500" marR="63500" marL="63500">
                    <a:solidFill>
                      <a:srgbClr val="3C78D8"/>
                    </a:solidFill>
                  </a:tcPr>
                </a:tc>
              </a:tr>
            </a:tbl>
          </a:graphicData>
        </a:graphic>
      </p:graphicFrame>
      <p:sp>
        <p:nvSpPr>
          <p:cNvPr id="1226" name="Google Shape;1226;p80"/>
          <p:cNvSpPr txBox="1"/>
          <p:nvPr/>
        </p:nvSpPr>
        <p:spPr>
          <a:xfrm>
            <a:off x="1823525" y="4820400"/>
            <a:ext cx="5325600" cy="323100"/>
          </a:xfrm>
          <a:prstGeom prst="rect">
            <a:avLst/>
          </a:prstGeom>
          <a:noFill/>
          <a:ln>
            <a:noFill/>
          </a:ln>
        </p:spPr>
        <p:txBody>
          <a:bodyPr anchorCtr="0" anchor="t" bIns="91425" lIns="91425" spcFirstLastPara="1" rIns="91425" wrap="square" tIns="91425">
            <a:spAutoFit/>
          </a:bodyPr>
          <a:lstStyle/>
          <a:p>
            <a:pPr indent="137160" lvl="0" marL="0" rtl="0" algn="just">
              <a:spcBef>
                <a:spcPts val="0"/>
              </a:spcBef>
              <a:spcAft>
                <a:spcPts val="0"/>
              </a:spcAft>
              <a:buNone/>
            </a:pPr>
            <a:r>
              <a:rPr lang="en" sz="900">
                <a:latin typeface="Times New Roman"/>
                <a:ea typeface="Times New Roman"/>
                <a:cs typeface="Times New Roman"/>
                <a:sym typeface="Times New Roman"/>
              </a:rPr>
              <a:t>Fig. 1 Four-layered IoT Architecture for IAQ Monitoring System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81"/>
          <p:cNvSpPr txBox="1"/>
          <p:nvPr>
            <p:ph type="title"/>
          </p:nvPr>
        </p:nvSpPr>
        <p:spPr>
          <a:xfrm>
            <a:off x="717600" y="24684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1: IoT Architecture and System Design</a:t>
            </a:r>
            <a:endParaRPr/>
          </a:p>
        </p:txBody>
      </p:sp>
      <p:sp>
        <p:nvSpPr>
          <p:cNvPr id="1232" name="Google Shape;1232;p81"/>
          <p:cNvSpPr txBox="1"/>
          <p:nvPr>
            <p:ph idx="4294967295" type="body"/>
          </p:nvPr>
        </p:nvSpPr>
        <p:spPr>
          <a:xfrm>
            <a:off x="486025" y="819550"/>
            <a:ext cx="8347500" cy="3720600"/>
          </a:xfrm>
          <a:prstGeom prst="rect">
            <a:avLst/>
          </a:prstGeom>
        </p:spPr>
        <p:txBody>
          <a:bodyPr anchorCtr="0" anchor="t" bIns="91425" lIns="90000" spcFirstLastPara="1" rIns="90000" wrap="square" tIns="91425">
            <a:noAutofit/>
          </a:bodyPr>
          <a:lstStyle/>
          <a:p>
            <a:pPr indent="-342900" lvl="0" marL="457200" rtl="0" algn="l">
              <a:lnSpc>
                <a:spcPct val="150000"/>
              </a:lnSpc>
              <a:spcBef>
                <a:spcPts val="0"/>
              </a:spcBef>
              <a:spcAft>
                <a:spcPts val="0"/>
              </a:spcAft>
              <a:buSzPts val="1800"/>
              <a:buChar char="●"/>
            </a:pPr>
            <a:r>
              <a:rPr lang="en" sz="1800"/>
              <a:t>Layers of Architecture:</a:t>
            </a:r>
            <a:endParaRPr sz="1800"/>
          </a:p>
          <a:p>
            <a:pPr indent="-342900" lvl="0" marL="457200" rtl="0" algn="l">
              <a:lnSpc>
                <a:spcPct val="150000"/>
              </a:lnSpc>
              <a:spcBef>
                <a:spcPts val="1600"/>
              </a:spcBef>
              <a:spcAft>
                <a:spcPts val="0"/>
              </a:spcAft>
              <a:buSzPts val="1800"/>
              <a:buChar char="●"/>
            </a:pPr>
            <a:r>
              <a:rPr lang="en" sz="1800"/>
              <a:t>Application Layer: Arduino Cloud for real-time monitoring dashboard.</a:t>
            </a:r>
            <a:endParaRPr sz="1800"/>
          </a:p>
          <a:p>
            <a:pPr indent="-342900" lvl="0" marL="457200" rtl="0" algn="l">
              <a:lnSpc>
                <a:spcPct val="150000"/>
              </a:lnSpc>
              <a:spcBef>
                <a:spcPts val="1600"/>
              </a:spcBef>
              <a:spcAft>
                <a:spcPts val="0"/>
              </a:spcAft>
              <a:buSzPts val="1800"/>
              <a:buChar char="●"/>
            </a:pPr>
            <a:r>
              <a:rPr lang="en" sz="1800"/>
              <a:t>Network Layer: Communication between sensing and transport layers via Wi-Fi.</a:t>
            </a:r>
            <a:endParaRPr sz="1800"/>
          </a:p>
          <a:p>
            <a:pPr indent="-342900" lvl="0" marL="457200" rtl="0" algn="l">
              <a:lnSpc>
                <a:spcPct val="150000"/>
              </a:lnSpc>
              <a:spcBef>
                <a:spcPts val="1600"/>
              </a:spcBef>
              <a:spcAft>
                <a:spcPts val="0"/>
              </a:spcAft>
              <a:buSzPts val="1800"/>
              <a:buChar char="●"/>
            </a:pPr>
            <a:r>
              <a:rPr lang="en" sz="1800"/>
              <a:t>Perception/Sensing Layer: Utilizing MQ-2, MQ-9, MQ-135, and DHT11 sensors.</a:t>
            </a:r>
            <a:endParaRPr sz="1800"/>
          </a:p>
          <a:p>
            <a:pPr indent="0" lvl="0" marL="0" rtl="0" algn="l">
              <a:lnSpc>
                <a:spcPct val="150000"/>
              </a:lnSpc>
              <a:spcBef>
                <a:spcPts val="1600"/>
              </a:spcBef>
              <a:spcAft>
                <a:spcPts val="1600"/>
              </a:spcAft>
              <a:buNone/>
            </a:pPr>
            <a:r>
              <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82"/>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2: Hardware Implementation: Microcontroller</a:t>
            </a:r>
            <a:endParaRPr/>
          </a:p>
        </p:txBody>
      </p:sp>
      <p:sp>
        <p:nvSpPr>
          <p:cNvPr id="1238" name="Google Shape;1238;p82"/>
          <p:cNvSpPr txBox="1"/>
          <p:nvPr>
            <p:ph idx="4294967295" type="body"/>
          </p:nvPr>
        </p:nvSpPr>
        <p:spPr>
          <a:xfrm>
            <a:off x="445250" y="1125700"/>
            <a:ext cx="8536800" cy="1985700"/>
          </a:xfrm>
          <a:prstGeom prst="rect">
            <a:avLst/>
          </a:prstGeom>
        </p:spPr>
        <p:txBody>
          <a:bodyPr anchorCtr="0" anchor="t" bIns="91425" lIns="90000" spcFirstLastPara="1" rIns="90000" wrap="square" tIns="91425">
            <a:noAutofit/>
          </a:bodyPr>
          <a:lstStyle/>
          <a:p>
            <a:pPr indent="-349250" lvl="0" marL="457200" rtl="0" algn="l">
              <a:lnSpc>
                <a:spcPct val="115000"/>
              </a:lnSpc>
              <a:spcBef>
                <a:spcPts val="0"/>
              </a:spcBef>
              <a:spcAft>
                <a:spcPts val="0"/>
              </a:spcAft>
              <a:buSzPts val="1900"/>
              <a:buChar char="●"/>
            </a:pPr>
            <a:r>
              <a:rPr lang="en" sz="1900"/>
              <a:t>Initial use of ESP8266 microcontroller, limited by insufficient ports.</a:t>
            </a:r>
            <a:endParaRPr sz="1900"/>
          </a:p>
          <a:p>
            <a:pPr indent="-349250" lvl="0" marL="457200" rtl="0" algn="l">
              <a:lnSpc>
                <a:spcPct val="115000"/>
              </a:lnSpc>
              <a:spcBef>
                <a:spcPts val="1600"/>
              </a:spcBef>
              <a:spcAft>
                <a:spcPts val="0"/>
              </a:spcAft>
              <a:buSzPts val="1900"/>
              <a:buChar char="●"/>
            </a:pPr>
            <a:r>
              <a:rPr lang="en" sz="1900"/>
              <a:t>Switched to ESP32 microcontroller for more GPIO ports and high processing power.</a:t>
            </a:r>
            <a:endParaRPr sz="1900"/>
          </a:p>
          <a:p>
            <a:pPr indent="-349250" lvl="0" marL="457200" rtl="0" algn="l">
              <a:lnSpc>
                <a:spcPct val="115000"/>
              </a:lnSpc>
              <a:spcBef>
                <a:spcPts val="1600"/>
              </a:spcBef>
              <a:spcAft>
                <a:spcPts val="1600"/>
              </a:spcAft>
              <a:buSzPts val="1900"/>
              <a:buChar char="●"/>
            </a:pPr>
            <a:r>
              <a:rPr lang="en" sz="1900"/>
              <a:t>Sensor array: MQ-2 (smoke, flammable gases), MQ-9 (LPG, CO, CH4), MQ-135 (CO, CO2, NH3, SO2, benzene), and DHT11 (temperature, humidity).</a:t>
            </a:r>
            <a:endParaRPr sz="19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83"/>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2: Hardware Implementation:</a:t>
            </a:r>
            <a:endParaRPr/>
          </a:p>
        </p:txBody>
      </p:sp>
      <p:pic>
        <p:nvPicPr>
          <p:cNvPr id="1244" name="Google Shape;1244;p83"/>
          <p:cNvPicPr preferRelativeResize="0"/>
          <p:nvPr/>
        </p:nvPicPr>
        <p:blipFill rotWithShape="1">
          <a:blip r:embed="rId3">
            <a:alphaModFix/>
          </a:blip>
          <a:srcRect b="11783" l="10666" r="0" t="17142"/>
          <a:stretch/>
        </p:blipFill>
        <p:spPr>
          <a:xfrm rot="-5400000">
            <a:off x="852975" y="759850"/>
            <a:ext cx="2574600" cy="3610950"/>
          </a:xfrm>
          <a:prstGeom prst="rect">
            <a:avLst/>
          </a:prstGeom>
          <a:noFill/>
          <a:ln>
            <a:noFill/>
          </a:ln>
        </p:spPr>
      </p:pic>
      <p:sp>
        <p:nvSpPr>
          <p:cNvPr id="1245" name="Google Shape;1245;p83"/>
          <p:cNvSpPr txBox="1"/>
          <p:nvPr/>
        </p:nvSpPr>
        <p:spPr>
          <a:xfrm>
            <a:off x="-434750" y="4544425"/>
            <a:ext cx="5334000" cy="600300"/>
          </a:xfrm>
          <a:prstGeom prst="rect">
            <a:avLst/>
          </a:prstGeom>
          <a:noFill/>
          <a:ln>
            <a:noFill/>
          </a:ln>
        </p:spPr>
        <p:txBody>
          <a:bodyPr anchorCtr="0" anchor="t" bIns="91425" lIns="91425" spcFirstLastPara="1" rIns="91425" wrap="square" tIns="91425">
            <a:spAutoFit/>
          </a:bodyPr>
          <a:lstStyle/>
          <a:p>
            <a:pPr indent="137160" lvl="0" marL="0" rtl="0" algn="ctr">
              <a:spcBef>
                <a:spcPts val="0"/>
              </a:spcBef>
              <a:spcAft>
                <a:spcPts val="0"/>
              </a:spcAft>
              <a:buNone/>
            </a:pPr>
            <a:r>
              <a:rPr lang="en" sz="1200">
                <a:latin typeface="Times New Roman"/>
                <a:ea typeface="Times New Roman"/>
                <a:cs typeface="Times New Roman"/>
                <a:sym typeface="Times New Roman"/>
              </a:rPr>
              <a:t>Fig. 2 Hardware Setup of ESP8266 with MQ-2 and DHT11 Sensors</a:t>
            </a:r>
            <a:endParaRPr sz="1200">
              <a:latin typeface="Times New Roman"/>
              <a:ea typeface="Times New Roman"/>
              <a:cs typeface="Times New Roman"/>
              <a:sym typeface="Times New Roman"/>
            </a:endParaRPr>
          </a:p>
          <a:p>
            <a:pPr indent="137160" lvl="0" marL="0" rtl="0" algn="just">
              <a:spcBef>
                <a:spcPts val="0"/>
              </a:spcBef>
              <a:spcAft>
                <a:spcPts val="0"/>
              </a:spcAft>
              <a:buNone/>
            </a:pPr>
            <a:r>
              <a:t/>
            </a:r>
            <a:endParaRPr sz="1500">
              <a:latin typeface="Times New Roman"/>
              <a:ea typeface="Times New Roman"/>
              <a:cs typeface="Times New Roman"/>
              <a:sym typeface="Times New Roman"/>
            </a:endParaRPr>
          </a:p>
        </p:txBody>
      </p:sp>
      <p:pic>
        <p:nvPicPr>
          <p:cNvPr id="1246" name="Google Shape;1246;p83"/>
          <p:cNvPicPr preferRelativeResize="0"/>
          <p:nvPr/>
        </p:nvPicPr>
        <p:blipFill rotWithShape="1">
          <a:blip r:embed="rId4">
            <a:alphaModFix/>
          </a:blip>
          <a:srcRect b="12862" l="31394" r="0" t="6139"/>
          <a:stretch/>
        </p:blipFill>
        <p:spPr>
          <a:xfrm>
            <a:off x="4299550" y="1284450"/>
            <a:ext cx="4381875" cy="2447300"/>
          </a:xfrm>
          <a:prstGeom prst="rect">
            <a:avLst/>
          </a:prstGeom>
          <a:noFill/>
          <a:ln>
            <a:noFill/>
          </a:ln>
        </p:spPr>
      </p:pic>
      <p:sp>
        <p:nvSpPr>
          <p:cNvPr id="1247" name="Google Shape;1247;p83"/>
          <p:cNvSpPr txBox="1"/>
          <p:nvPr/>
        </p:nvSpPr>
        <p:spPr>
          <a:xfrm>
            <a:off x="4299588" y="4544425"/>
            <a:ext cx="4381800" cy="554100"/>
          </a:xfrm>
          <a:prstGeom prst="rect">
            <a:avLst/>
          </a:prstGeom>
          <a:noFill/>
          <a:ln>
            <a:noFill/>
          </a:ln>
        </p:spPr>
        <p:txBody>
          <a:bodyPr anchorCtr="0" anchor="t" bIns="91425" lIns="91425" spcFirstLastPara="1" rIns="91425" wrap="square" tIns="91425">
            <a:spAutoFit/>
          </a:bodyPr>
          <a:lstStyle/>
          <a:p>
            <a:pPr indent="137160" lvl="0" marL="0" rtl="0" algn="ctr">
              <a:spcBef>
                <a:spcPts val="0"/>
              </a:spcBef>
              <a:spcAft>
                <a:spcPts val="0"/>
              </a:spcAft>
              <a:buNone/>
            </a:pPr>
            <a:r>
              <a:rPr lang="en" sz="1200">
                <a:latin typeface="Times New Roman"/>
                <a:ea typeface="Times New Roman"/>
                <a:cs typeface="Times New Roman"/>
                <a:sym typeface="Times New Roman"/>
              </a:rPr>
              <a:t>Fig. 3 Hardware Setup Illustrating the ESP32 with the four sensors</a:t>
            </a:r>
            <a:endParaRPr sz="17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84"/>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2: Hardware Implementation: Sensors</a:t>
            </a:r>
            <a:endParaRPr/>
          </a:p>
        </p:txBody>
      </p:sp>
      <p:sp>
        <p:nvSpPr>
          <p:cNvPr id="1253" name="Google Shape;1253;p84"/>
          <p:cNvSpPr txBox="1"/>
          <p:nvPr>
            <p:ph idx="4294967295" type="body"/>
          </p:nvPr>
        </p:nvSpPr>
        <p:spPr>
          <a:xfrm>
            <a:off x="910575" y="1125700"/>
            <a:ext cx="7322700" cy="1985700"/>
          </a:xfrm>
          <a:prstGeom prst="rect">
            <a:avLst/>
          </a:prstGeom>
        </p:spPr>
        <p:txBody>
          <a:bodyPr anchorCtr="0" anchor="t" bIns="91425" lIns="90000" spcFirstLastPara="1" rIns="90000" wrap="square" tIns="91425">
            <a:noAutofit/>
          </a:bodyPr>
          <a:lstStyle/>
          <a:p>
            <a:pPr indent="-349250" lvl="0" marL="457200" rtl="0" algn="l">
              <a:lnSpc>
                <a:spcPct val="115000"/>
              </a:lnSpc>
              <a:spcBef>
                <a:spcPts val="0"/>
              </a:spcBef>
              <a:spcAft>
                <a:spcPts val="0"/>
              </a:spcAft>
              <a:buSzPts val="1900"/>
              <a:buChar char="●"/>
            </a:pPr>
            <a:r>
              <a:rPr lang="en" sz="1900"/>
              <a:t>To detect a </a:t>
            </a:r>
            <a:r>
              <a:rPr lang="en" sz="1900"/>
              <a:t>broad range of pollutants </a:t>
            </a:r>
            <a:endParaRPr sz="1900"/>
          </a:p>
          <a:p>
            <a:pPr indent="-349250" lvl="1" marL="914400" rtl="0" algn="l">
              <a:lnSpc>
                <a:spcPct val="115000"/>
              </a:lnSpc>
              <a:spcBef>
                <a:spcPts val="1600"/>
              </a:spcBef>
              <a:spcAft>
                <a:spcPts val="0"/>
              </a:spcAft>
              <a:buSzPts val="1900"/>
              <a:buChar char="○"/>
            </a:pPr>
            <a:r>
              <a:rPr lang="en" sz="1900"/>
              <a:t>MQ-2 </a:t>
            </a:r>
            <a:endParaRPr sz="1900"/>
          </a:p>
          <a:p>
            <a:pPr indent="-349250" lvl="1" marL="914400" rtl="0" algn="l">
              <a:lnSpc>
                <a:spcPct val="115000"/>
              </a:lnSpc>
              <a:spcBef>
                <a:spcPts val="1600"/>
              </a:spcBef>
              <a:spcAft>
                <a:spcPts val="0"/>
              </a:spcAft>
              <a:buSzPts val="1900"/>
              <a:buChar char="○"/>
            </a:pPr>
            <a:r>
              <a:rPr lang="en" sz="1900"/>
              <a:t>MQ-9</a:t>
            </a:r>
            <a:endParaRPr sz="1900"/>
          </a:p>
          <a:p>
            <a:pPr indent="-349250" lvl="1" marL="914400" rtl="0" algn="l">
              <a:lnSpc>
                <a:spcPct val="115000"/>
              </a:lnSpc>
              <a:spcBef>
                <a:spcPts val="1600"/>
              </a:spcBef>
              <a:spcAft>
                <a:spcPts val="0"/>
              </a:spcAft>
              <a:buSzPts val="1900"/>
              <a:buChar char="○"/>
            </a:pPr>
            <a:r>
              <a:rPr lang="en" sz="1900"/>
              <a:t>MQ-135</a:t>
            </a:r>
            <a:endParaRPr sz="1900"/>
          </a:p>
          <a:p>
            <a:pPr indent="-349250" lvl="0" marL="457200" rtl="0" algn="l">
              <a:lnSpc>
                <a:spcPct val="115000"/>
              </a:lnSpc>
              <a:spcBef>
                <a:spcPts val="1600"/>
              </a:spcBef>
              <a:spcAft>
                <a:spcPts val="0"/>
              </a:spcAft>
              <a:buSzPts val="1900"/>
              <a:buChar char="●"/>
            </a:pPr>
            <a:r>
              <a:rPr lang="en" sz="1900"/>
              <a:t>DHT11: Temperature and Gas sensor</a:t>
            </a:r>
            <a:endParaRPr sz="19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7" name="Shape 1257"/>
        <p:cNvGrpSpPr/>
        <p:nvPr/>
      </p:nvGrpSpPr>
      <p:grpSpPr>
        <a:xfrm>
          <a:off x="0" y="0"/>
          <a:ext cx="0" cy="0"/>
          <a:chOff x="0" y="0"/>
          <a:chExt cx="0" cy="0"/>
        </a:xfrm>
      </p:grpSpPr>
      <p:sp>
        <p:nvSpPr>
          <p:cNvPr id="1258" name="Google Shape;1258;p85"/>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2: Hardware Implementation: MQ-2</a:t>
            </a:r>
            <a:endParaRPr/>
          </a:p>
        </p:txBody>
      </p:sp>
      <p:sp>
        <p:nvSpPr>
          <p:cNvPr id="1259" name="Google Shape;1259;p85"/>
          <p:cNvSpPr txBox="1"/>
          <p:nvPr>
            <p:ph idx="4294967295" type="body"/>
          </p:nvPr>
        </p:nvSpPr>
        <p:spPr>
          <a:xfrm>
            <a:off x="910575" y="1125700"/>
            <a:ext cx="7322700" cy="868800"/>
          </a:xfrm>
          <a:prstGeom prst="rect">
            <a:avLst/>
          </a:prstGeom>
        </p:spPr>
        <p:txBody>
          <a:bodyPr anchorCtr="0" anchor="t" bIns="91425" lIns="90000" spcFirstLastPara="1" rIns="90000" wrap="square" tIns="91425">
            <a:noAutofit/>
          </a:bodyPr>
          <a:lstStyle/>
          <a:p>
            <a:pPr indent="-349250" lvl="0" marL="457200" rtl="0" algn="l">
              <a:spcBef>
                <a:spcPts val="0"/>
              </a:spcBef>
              <a:spcAft>
                <a:spcPts val="0"/>
              </a:spcAft>
              <a:buSzPts val="1900"/>
              <a:buChar char="●"/>
            </a:pPr>
            <a:r>
              <a:rPr lang="en" sz="1900"/>
              <a:t>H</a:t>
            </a:r>
            <a:r>
              <a:rPr lang="en" sz="1900"/>
              <a:t>igh  sensitivity to smoke, LPG (Liquefied petroleum gas) and other flammable gases and steam, </a:t>
            </a:r>
            <a:endParaRPr sz="1900"/>
          </a:p>
          <a:p>
            <a:pPr indent="-349250" lvl="0" marL="457200" rtl="0" algn="l">
              <a:spcBef>
                <a:spcPts val="0"/>
              </a:spcBef>
              <a:spcAft>
                <a:spcPts val="0"/>
              </a:spcAft>
              <a:buSzPts val="1900"/>
              <a:buChar char="●"/>
            </a:pPr>
            <a:r>
              <a:rPr lang="en" sz="1900"/>
              <a:t>Will be used in this project to detect smoke. </a:t>
            </a:r>
            <a:endParaRPr sz="1900"/>
          </a:p>
          <a:p>
            <a:pPr indent="0" lvl="0" marL="457200" rtl="0" algn="l">
              <a:spcBef>
                <a:spcPts val="1600"/>
              </a:spcBef>
              <a:spcAft>
                <a:spcPts val="1600"/>
              </a:spcAft>
              <a:buNone/>
            </a:pPr>
            <a:r>
              <a:t/>
            </a:r>
            <a:endParaRPr sz="1900"/>
          </a:p>
        </p:txBody>
      </p:sp>
      <p:pic>
        <p:nvPicPr>
          <p:cNvPr id="1260" name="Google Shape;1260;p85"/>
          <p:cNvPicPr preferRelativeResize="0"/>
          <p:nvPr/>
        </p:nvPicPr>
        <p:blipFill>
          <a:blip r:embed="rId3">
            <a:alphaModFix/>
          </a:blip>
          <a:stretch>
            <a:fillRect/>
          </a:stretch>
        </p:blipFill>
        <p:spPr>
          <a:xfrm>
            <a:off x="2667775" y="2422925"/>
            <a:ext cx="3377225" cy="2239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p86"/>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2: Hardware Implementation: MQ-9</a:t>
            </a:r>
            <a:endParaRPr/>
          </a:p>
        </p:txBody>
      </p:sp>
      <p:sp>
        <p:nvSpPr>
          <p:cNvPr id="1266" name="Google Shape;1266;p86"/>
          <p:cNvSpPr txBox="1"/>
          <p:nvPr>
            <p:ph idx="4294967295" type="body"/>
          </p:nvPr>
        </p:nvSpPr>
        <p:spPr>
          <a:xfrm>
            <a:off x="910575" y="1125700"/>
            <a:ext cx="7322700" cy="1347000"/>
          </a:xfrm>
          <a:prstGeom prst="rect">
            <a:avLst/>
          </a:prstGeom>
        </p:spPr>
        <p:txBody>
          <a:bodyPr anchorCtr="0" anchor="t" bIns="91425" lIns="90000" spcFirstLastPara="1" rIns="90000" wrap="square" tIns="91425">
            <a:noAutofit/>
          </a:bodyPr>
          <a:lstStyle/>
          <a:p>
            <a:pPr indent="-349250" lvl="0" marL="457200" rtl="0" algn="l">
              <a:spcBef>
                <a:spcPts val="0"/>
              </a:spcBef>
              <a:spcAft>
                <a:spcPts val="0"/>
              </a:spcAft>
              <a:buSzPts val="1900"/>
              <a:buChar char="●"/>
            </a:pPr>
            <a:r>
              <a:rPr lang="en" sz="1900"/>
              <a:t>Capable of detecting potential gas leakage, liquefied petroleum gas (LPG), carbon monoxide (CO), methane (CH4), as it has high sensitivity to LPG</a:t>
            </a:r>
            <a:endParaRPr sz="1900"/>
          </a:p>
          <a:p>
            <a:pPr indent="-349250" lvl="0" marL="457200" rtl="0" algn="l">
              <a:spcBef>
                <a:spcPts val="0"/>
              </a:spcBef>
              <a:spcAft>
                <a:spcPts val="0"/>
              </a:spcAft>
              <a:buSzPts val="1900"/>
              <a:buChar char="●"/>
            </a:pPr>
            <a:r>
              <a:rPr lang="en" sz="1900"/>
              <a:t>Sensor will be used for detecting LPG indoors</a:t>
            </a:r>
            <a:endParaRPr sz="1900"/>
          </a:p>
        </p:txBody>
      </p:sp>
      <p:pic>
        <p:nvPicPr>
          <p:cNvPr id="1267" name="Google Shape;1267;p86"/>
          <p:cNvPicPr preferRelativeResize="0"/>
          <p:nvPr/>
        </p:nvPicPr>
        <p:blipFill>
          <a:blip r:embed="rId3">
            <a:alphaModFix/>
          </a:blip>
          <a:stretch>
            <a:fillRect/>
          </a:stretch>
        </p:blipFill>
        <p:spPr>
          <a:xfrm>
            <a:off x="2795650" y="2643500"/>
            <a:ext cx="3552553" cy="2366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sp>
        <p:nvSpPr>
          <p:cNvPr id="1272" name="Google Shape;1272;p87"/>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2: Hardware Implementation: MQ-135</a:t>
            </a:r>
            <a:endParaRPr/>
          </a:p>
        </p:txBody>
      </p:sp>
      <p:sp>
        <p:nvSpPr>
          <p:cNvPr id="1273" name="Google Shape;1273;p87"/>
          <p:cNvSpPr txBox="1"/>
          <p:nvPr>
            <p:ph idx="4294967295" type="body"/>
          </p:nvPr>
        </p:nvSpPr>
        <p:spPr>
          <a:xfrm>
            <a:off x="910575" y="1125700"/>
            <a:ext cx="7322700" cy="1347000"/>
          </a:xfrm>
          <a:prstGeom prst="rect">
            <a:avLst/>
          </a:prstGeom>
        </p:spPr>
        <p:txBody>
          <a:bodyPr anchorCtr="0" anchor="t" bIns="91425" lIns="90000" spcFirstLastPara="1" rIns="90000" wrap="square" tIns="91425">
            <a:noAutofit/>
          </a:bodyPr>
          <a:lstStyle/>
          <a:p>
            <a:pPr indent="-349250" lvl="0" marL="457200" rtl="0" algn="l">
              <a:spcBef>
                <a:spcPts val="0"/>
              </a:spcBef>
              <a:spcAft>
                <a:spcPts val="0"/>
              </a:spcAft>
              <a:buSzPts val="1900"/>
              <a:buChar char="●"/>
            </a:pPr>
            <a:r>
              <a:rPr lang="en" sz="1900"/>
              <a:t>Used to detect carbon monoxide (CO), carbon dioxide (CO2), ammonia (NH3), sulfur dioxide (SO2) and benzene </a:t>
            </a:r>
            <a:endParaRPr sz="1900"/>
          </a:p>
          <a:p>
            <a:pPr indent="-349250" lvl="0" marL="457200" rtl="0" algn="l">
              <a:spcBef>
                <a:spcPts val="0"/>
              </a:spcBef>
              <a:spcAft>
                <a:spcPts val="0"/>
              </a:spcAft>
              <a:buSzPts val="1900"/>
              <a:buChar char="●"/>
            </a:pPr>
            <a:r>
              <a:rPr lang="en" sz="1900"/>
              <a:t>Will be used for sensing alcohol and acetone in this project</a:t>
            </a:r>
            <a:endParaRPr sz="1900"/>
          </a:p>
          <a:p>
            <a:pPr indent="0" lvl="0" marL="457200" rtl="0" algn="l">
              <a:spcBef>
                <a:spcPts val="1600"/>
              </a:spcBef>
              <a:spcAft>
                <a:spcPts val="1600"/>
              </a:spcAft>
              <a:buNone/>
            </a:pPr>
            <a:r>
              <a:t/>
            </a:r>
            <a:endParaRPr sz="1900"/>
          </a:p>
        </p:txBody>
      </p:sp>
      <p:pic>
        <p:nvPicPr>
          <p:cNvPr id="1274" name="Google Shape;1274;p87"/>
          <p:cNvPicPr preferRelativeResize="0"/>
          <p:nvPr/>
        </p:nvPicPr>
        <p:blipFill>
          <a:blip r:embed="rId3">
            <a:alphaModFix/>
          </a:blip>
          <a:stretch>
            <a:fillRect/>
          </a:stretch>
        </p:blipFill>
        <p:spPr>
          <a:xfrm>
            <a:off x="3389000" y="2569900"/>
            <a:ext cx="2366000" cy="236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52"/>
          <p:cNvSpPr txBox="1"/>
          <p:nvPr>
            <p:ph type="title"/>
          </p:nvPr>
        </p:nvSpPr>
        <p:spPr>
          <a:xfrm>
            <a:off x="2805225" y="901150"/>
            <a:ext cx="3798900" cy="315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Indoor Air Pollution?</a:t>
            </a:r>
            <a:endParaRPr/>
          </a:p>
          <a:p>
            <a:pPr indent="0" lvl="0" marL="0" rtl="0" algn="ctr">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88"/>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2: Hardware Implementation: DHT11</a:t>
            </a:r>
            <a:endParaRPr/>
          </a:p>
        </p:txBody>
      </p:sp>
      <p:sp>
        <p:nvSpPr>
          <p:cNvPr id="1280" name="Google Shape;1280;p88"/>
          <p:cNvSpPr txBox="1"/>
          <p:nvPr>
            <p:ph idx="4294967295" type="body"/>
          </p:nvPr>
        </p:nvSpPr>
        <p:spPr>
          <a:xfrm>
            <a:off x="910575" y="1125700"/>
            <a:ext cx="8089800" cy="1347000"/>
          </a:xfrm>
          <a:prstGeom prst="rect">
            <a:avLst/>
          </a:prstGeom>
        </p:spPr>
        <p:txBody>
          <a:bodyPr anchorCtr="0" anchor="t" bIns="91425" lIns="90000" spcFirstLastPara="1" rIns="90000" wrap="square" tIns="91425">
            <a:noAutofit/>
          </a:bodyPr>
          <a:lstStyle/>
          <a:p>
            <a:pPr indent="-349250" lvl="0" marL="457200" rtl="0" algn="l">
              <a:spcBef>
                <a:spcPts val="0"/>
              </a:spcBef>
              <a:spcAft>
                <a:spcPts val="0"/>
              </a:spcAft>
              <a:buSzPts val="1900"/>
              <a:buChar char="●"/>
            </a:pPr>
            <a:r>
              <a:rPr lang="en" sz="1900"/>
              <a:t>Used for measuring temperature and humidity</a:t>
            </a:r>
            <a:endParaRPr sz="1900"/>
          </a:p>
          <a:p>
            <a:pPr indent="-349250" lvl="0" marL="457200" rtl="0" algn="l">
              <a:spcBef>
                <a:spcPts val="0"/>
              </a:spcBef>
              <a:spcAft>
                <a:spcPts val="0"/>
              </a:spcAft>
              <a:buSzPts val="1900"/>
              <a:buChar char="●"/>
            </a:pPr>
            <a:r>
              <a:rPr lang="en" sz="1900"/>
              <a:t>provides essential readings to understand the environmental conditions influencing the IAQ</a:t>
            </a:r>
            <a:endParaRPr sz="1900"/>
          </a:p>
        </p:txBody>
      </p:sp>
      <p:pic>
        <p:nvPicPr>
          <p:cNvPr id="1281" name="Google Shape;1281;p88"/>
          <p:cNvPicPr preferRelativeResize="0"/>
          <p:nvPr/>
        </p:nvPicPr>
        <p:blipFill>
          <a:blip r:embed="rId3">
            <a:alphaModFix/>
          </a:blip>
          <a:stretch>
            <a:fillRect/>
          </a:stretch>
        </p:blipFill>
        <p:spPr>
          <a:xfrm>
            <a:off x="3388925" y="2551500"/>
            <a:ext cx="2365999" cy="23659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graphicFrame>
        <p:nvGraphicFramePr>
          <p:cNvPr id="1286" name="Google Shape;1286;p89"/>
          <p:cNvGraphicFramePr/>
          <p:nvPr/>
        </p:nvGraphicFramePr>
        <p:xfrm>
          <a:off x="1900250" y="707950"/>
          <a:ext cx="3000000" cy="3000000"/>
        </p:xfrm>
        <a:graphic>
          <a:graphicData uri="http://schemas.openxmlformats.org/drawingml/2006/table">
            <a:tbl>
              <a:tblPr>
                <a:noFill/>
                <a:tableStyleId>{EBEFD787-D3F0-4A44-88D5-91D00881150C}</a:tableStyleId>
              </a:tblPr>
              <a:tblGrid>
                <a:gridCol w="1569675"/>
                <a:gridCol w="4255525"/>
              </a:tblGrid>
              <a:tr h="931900">
                <a:tc>
                  <a:txBody>
                    <a:bodyPr/>
                    <a:lstStyle/>
                    <a:p>
                      <a:pPr indent="0" lvl="0" marL="0" rtl="0" algn="ctr">
                        <a:spcBef>
                          <a:spcPts val="0"/>
                        </a:spcBef>
                        <a:spcAft>
                          <a:spcPts val="0"/>
                        </a:spcAft>
                        <a:buNone/>
                      </a:pPr>
                      <a:r>
                        <a:rPr b="1" lang="en" sz="2100">
                          <a:latin typeface="Times New Roman"/>
                          <a:ea typeface="Times New Roman"/>
                          <a:cs typeface="Times New Roman"/>
                          <a:sym typeface="Times New Roman"/>
                        </a:rPr>
                        <a:t>Sensor</a:t>
                      </a:r>
                      <a:endParaRPr b="1" sz="21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en" sz="2100">
                          <a:latin typeface="Times New Roman"/>
                          <a:ea typeface="Times New Roman"/>
                          <a:cs typeface="Times New Roman"/>
                          <a:sym typeface="Times New Roman"/>
                        </a:rPr>
                        <a:t>High Sensitivity</a:t>
                      </a:r>
                      <a:endParaRPr b="1" sz="2100">
                        <a:latin typeface="Times New Roman"/>
                        <a:ea typeface="Times New Roman"/>
                        <a:cs typeface="Times New Roman"/>
                        <a:sym typeface="Times New Roman"/>
                      </a:endParaRPr>
                    </a:p>
                  </a:txBody>
                  <a:tcPr marT="63500" marB="63500" marR="63500" marL="63500"/>
                </a:tc>
              </a:tr>
              <a:tr h="931900">
                <a:tc>
                  <a:txBody>
                    <a:bodyPr/>
                    <a:lstStyle/>
                    <a:p>
                      <a:pPr indent="0" lvl="0" marL="0" rtl="0" algn="l">
                        <a:spcBef>
                          <a:spcPts val="0"/>
                        </a:spcBef>
                        <a:spcAft>
                          <a:spcPts val="0"/>
                        </a:spcAft>
                        <a:buNone/>
                      </a:pPr>
                      <a:r>
                        <a:rPr lang="en" sz="2100">
                          <a:latin typeface="Times New Roman"/>
                          <a:ea typeface="Times New Roman"/>
                          <a:cs typeface="Times New Roman"/>
                          <a:sym typeface="Times New Roman"/>
                        </a:rPr>
                        <a:t>MQ-135</a:t>
                      </a:r>
                      <a:endParaRPr sz="21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2100">
                          <a:latin typeface="Times New Roman"/>
                          <a:ea typeface="Times New Roman"/>
                          <a:cs typeface="Times New Roman"/>
                          <a:sym typeface="Times New Roman"/>
                        </a:rPr>
                        <a:t>Alcohol. Acetone</a:t>
                      </a:r>
                      <a:endParaRPr sz="2100">
                        <a:latin typeface="Times New Roman"/>
                        <a:ea typeface="Times New Roman"/>
                        <a:cs typeface="Times New Roman"/>
                        <a:sym typeface="Times New Roman"/>
                      </a:endParaRPr>
                    </a:p>
                  </a:txBody>
                  <a:tcPr marT="63500" marB="63500" marR="63500" marL="63500"/>
                </a:tc>
              </a:tr>
              <a:tr h="931900">
                <a:tc>
                  <a:txBody>
                    <a:bodyPr/>
                    <a:lstStyle/>
                    <a:p>
                      <a:pPr indent="0" lvl="0" marL="0" rtl="0" algn="l">
                        <a:spcBef>
                          <a:spcPts val="0"/>
                        </a:spcBef>
                        <a:spcAft>
                          <a:spcPts val="0"/>
                        </a:spcAft>
                        <a:buNone/>
                      </a:pPr>
                      <a:r>
                        <a:rPr lang="en" sz="2100">
                          <a:latin typeface="Times New Roman"/>
                          <a:ea typeface="Times New Roman"/>
                          <a:cs typeface="Times New Roman"/>
                          <a:sym typeface="Times New Roman"/>
                        </a:rPr>
                        <a:t>MQ-2</a:t>
                      </a:r>
                      <a:endParaRPr sz="21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2100">
                          <a:latin typeface="Times New Roman"/>
                          <a:ea typeface="Times New Roman"/>
                          <a:cs typeface="Times New Roman"/>
                          <a:sym typeface="Times New Roman"/>
                        </a:rPr>
                        <a:t>Smoke, liquified natural gas, propane</a:t>
                      </a:r>
                      <a:endParaRPr sz="2100">
                        <a:latin typeface="Times New Roman"/>
                        <a:ea typeface="Times New Roman"/>
                        <a:cs typeface="Times New Roman"/>
                        <a:sym typeface="Times New Roman"/>
                      </a:endParaRPr>
                    </a:p>
                  </a:txBody>
                  <a:tcPr marT="63500" marB="63500" marR="63500" marL="63500"/>
                </a:tc>
              </a:tr>
              <a:tr h="931900">
                <a:tc>
                  <a:txBody>
                    <a:bodyPr/>
                    <a:lstStyle/>
                    <a:p>
                      <a:pPr indent="0" lvl="0" marL="0" rtl="0" algn="l">
                        <a:spcBef>
                          <a:spcPts val="0"/>
                        </a:spcBef>
                        <a:spcAft>
                          <a:spcPts val="0"/>
                        </a:spcAft>
                        <a:buNone/>
                      </a:pPr>
                      <a:r>
                        <a:rPr lang="en" sz="2100">
                          <a:latin typeface="Times New Roman"/>
                          <a:ea typeface="Times New Roman"/>
                          <a:cs typeface="Times New Roman"/>
                          <a:sym typeface="Times New Roman"/>
                        </a:rPr>
                        <a:t>MQ-9</a:t>
                      </a:r>
                      <a:endParaRPr sz="21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2100">
                          <a:latin typeface="Times New Roman"/>
                          <a:ea typeface="Times New Roman"/>
                          <a:cs typeface="Times New Roman"/>
                          <a:sym typeface="Times New Roman"/>
                        </a:rPr>
                        <a:t>LPG, Gas leakage detection, CO</a:t>
                      </a:r>
                      <a:endParaRPr sz="2100">
                        <a:latin typeface="Times New Roman"/>
                        <a:ea typeface="Times New Roman"/>
                        <a:cs typeface="Times New Roman"/>
                        <a:sym typeface="Times New Roman"/>
                      </a:endParaRPr>
                    </a:p>
                  </a:txBody>
                  <a:tcPr marT="63500" marB="63500" marR="63500" marL="63500"/>
                </a:tc>
              </a:tr>
            </a:tbl>
          </a:graphicData>
        </a:graphic>
      </p:graphicFrame>
      <p:sp>
        <p:nvSpPr>
          <p:cNvPr id="1287" name="Google Shape;1287;p89"/>
          <p:cNvSpPr txBox="1"/>
          <p:nvPr/>
        </p:nvSpPr>
        <p:spPr>
          <a:xfrm>
            <a:off x="3072000" y="4604800"/>
            <a:ext cx="3000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Times New Roman"/>
                <a:ea typeface="Times New Roman"/>
                <a:cs typeface="Times New Roman"/>
                <a:sym typeface="Times New Roman"/>
              </a:rPr>
              <a:t>Table 2 High sensitivity for each gas sensor</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sp>
        <p:nvSpPr>
          <p:cNvPr id="1292" name="Google Shape;1292;p90"/>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3: Software Components</a:t>
            </a:r>
            <a:endParaRPr/>
          </a:p>
        </p:txBody>
      </p:sp>
      <p:sp>
        <p:nvSpPr>
          <p:cNvPr id="1293" name="Google Shape;1293;p90"/>
          <p:cNvSpPr txBox="1"/>
          <p:nvPr>
            <p:ph idx="4294967295" type="body"/>
          </p:nvPr>
        </p:nvSpPr>
        <p:spPr>
          <a:xfrm>
            <a:off x="469025" y="1125700"/>
            <a:ext cx="8347500" cy="3720600"/>
          </a:xfrm>
          <a:prstGeom prst="rect">
            <a:avLst/>
          </a:prstGeom>
        </p:spPr>
        <p:txBody>
          <a:bodyPr anchorCtr="0" anchor="t" bIns="91425" lIns="90000" spcFirstLastPara="1" rIns="90000" wrap="square" tIns="91425">
            <a:noAutofit/>
          </a:bodyPr>
          <a:lstStyle/>
          <a:p>
            <a:pPr indent="-342900" lvl="0" marL="457200" rtl="0" algn="l">
              <a:lnSpc>
                <a:spcPct val="115000"/>
              </a:lnSpc>
              <a:spcBef>
                <a:spcPts val="0"/>
              </a:spcBef>
              <a:spcAft>
                <a:spcPts val="0"/>
              </a:spcAft>
              <a:buSzPts val="1800"/>
              <a:buChar char="●"/>
            </a:pPr>
            <a:r>
              <a:rPr lang="en" sz="1800"/>
              <a:t>Use of Arduino IDE for coding, compiling, and uploading to microcontroller.</a:t>
            </a:r>
            <a:endParaRPr sz="1800"/>
          </a:p>
          <a:p>
            <a:pPr indent="-342900" lvl="0" marL="457200" rtl="0" algn="l">
              <a:lnSpc>
                <a:spcPct val="115000"/>
              </a:lnSpc>
              <a:spcBef>
                <a:spcPts val="1600"/>
              </a:spcBef>
              <a:spcAft>
                <a:spcPts val="0"/>
              </a:spcAft>
              <a:buSzPts val="1800"/>
              <a:buChar char="●"/>
            </a:pPr>
            <a:r>
              <a:rPr lang="en" sz="1800"/>
              <a:t>The variables are defined for each sensor with the specific pin numbers on the microcontroller.</a:t>
            </a:r>
            <a:endParaRPr sz="1800"/>
          </a:p>
          <a:p>
            <a:pPr indent="-342900" lvl="0" marL="457200" rtl="0" algn="l">
              <a:lnSpc>
                <a:spcPct val="115000"/>
              </a:lnSpc>
              <a:spcBef>
                <a:spcPts val="1600"/>
              </a:spcBef>
              <a:spcAft>
                <a:spcPts val="0"/>
              </a:spcAft>
              <a:buSzPts val="1800"/>
              <a:buChar char="●"/>
            </a:pPr>
            <a:r>
              <a:rPr lang="en" sz="1800"/>
              <a:t>Connection to Arduino Cloud for communication.</a:t>
            </a:r>
            <a:endParaRPr sz="1800"/>
          </a:p>
          <a:p>
            <a:pPr indent="-342900" lvl="0" marL="457200" rtl="0" algn="l">
              <a:lnSpc>
                <a:spcPct val="115000"/>
              </a:lnSpc>
              <a:spcBef>
                <a:spcPts val="1600"/>
              </a:spcBef>
              <a:spcAft>
                <a:spcPts val="0"/>
              </a:spcAft>
              <a:buSzPts val="1800"/>
              <a:buChar char="●"/>
            </a:pPr>
            <a:r>
              <a:rPr lang="en" sz="1800"/>
              <a:t>IFTTT for automating data collection and storage in Google Sheets.</a:t>
            </a:r>
            <a:endParaRPr sz="1800"/>
          </a:p>
          <a:p>
            <a:pPr indent="0" lvl="0" marL="0" rtl="0" algn="l">
              <a:lnSpc>
                <a:spcPct val="115000"/>
              </a:lnSpc>
              <a:spcBef>
                <a:spcPts val="1600"/>
              </a:spcBef>
              <a:spcAft>
                <a:spcPts val="1600"/>
              </a:spcAft>
              <a:buNone/>
            </a:pPr>
            <a:r>
              <a:t/>
            </a: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p91"/>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4: Calibration of Sensors</a:t>
            </a:r>
            <a:endParaRPr/>
          </a:p>
        </p:txBody>
      </p:sp>
      <p:sp>
        <p:nvSpPr>
          <p:cNvPr id="1299" name="Google Shape;1299;p91"/>
          <p:cNvSpPr txBox="1"/>
          <p:nvPr>
            <p:ph idx="4294967295" type="body"/>
          </p:nvPr>
        </p:nvSpPr>
        <p:spPr>
          <a:xfrm>
            <a:off x="469025" y="1125700"/>
            <a:ext cx="8347500" cy="3720600"/>
          </a:xfrm>
          <a:prstGeom prst="rect">
            <a:avLst/>
          </a:prstGeom>
        </p:spPr>
        <p:txBody>
          <a:bodyPr anchorCtr="0" anchor="t" bIns="91425" lIns="90000" spcFirstLastPara="1" rIns="90000" wrap="square" tIns="91425">
            <a:noAutofit/>
          </a:bodyPr>
          <a:lstStyle/>
          <a:p>
            <a:pPr indent="-342900" lvl="0" marL="457200" rtl="0" algn="l">
              <a:lnSpc>
                <a:spcPct val="115000"/>
              </a:lnSpc>
              <a:spcBef>
                <a:spcPts val="0"/>
              </a:spcBef>
              <a:spcAft>
                <a:spcPts val="0"/>
              </a:spcAft>
              <a:buSzPts val="1800"/>
              <a:buChar char="●"/>
            </a:pPr>
            <a:r>
              <a:rPr lang="en" sz="1800"/>
              <a:t>Critical step in the methodology, </a:t>
            </a:r>
            <a:endParaRPr sz="1800"/>
          </a:p>
          <a:p>
            <a:pPr indent="-342900" lvl="1" marL="914400" rtl="0" algn="l">
              <a:lnSpc>
                <a:spcPct val="115000"/>
              </a:lnSpc>
              <a:spcBef>
                <a:spcPts val="1600"/>
              </a:spcBef>
              <a:spcAft>
                <a:spcPts val="0"/>
              </a:spcAft>
              <a:buSzPts val="1800"/>
              <a:buChar char="○"/>
            </a:pPr>
            <a:r>
              <a:rPr lang="en" sz="1800"/>
              <a:t>setting the baseline readings in a controlled environment. </a:t>
            </a:r>
            <a:endParaRPr sz="1800"/>
          </a:p>
          <a:p>
            <a:pPr indent="-342900" lvl="0" marL="457200" rtl="0" algn="l">
              <a:lnSpc>
                <a:spcPct val="115000"/>
              </a:lnSpc>
              <a:spcBef>
                <a:spcPts val="1600"/>
              </a:spcBef>
              <a:spcAft>
                <a:spcPts val="0"/>
              </a:spcAft>
              <a:buSzPts val="1800"/>
              <a:buChar char="●"/>
            </a:pPr>
            <a:r>
              <a:rPr lang="en" sz="1800"/>
              <a:t>Sensors were left in a neutral environment for 12 hours to establish a baseline reading. </a:t>
            </a:r>
            <a:endParaRPr sz="1800"/>
          </a:p>
          <a:p>
            <a:pPr indent="-342900" lvl="1" marL="914400" rtl="0" algn="l">
              <a:lnSpc>
                <a:spcPct val="115000"/>
              </a:lnSpc>
              <a:spcBef>
                <a:spcPts val="1600"/>
              </a:spcBef>
              <a:spcAft>
                <a:spcPts val="0"/>
              </a:spcAft>
              <a:buSzPts val="1800"/>
              <a:buChar char="○"/>
            </a:pPr>
            <a:r>
              <a:rPr lang="en" sz="1800"/>
              <a:t>After the 12 hours is complete, the sensors were exposed to different chemicals to trigger the sensors and show higher readings and ensure the sensors revert back to the baseline setting. </a:t>
            </a:r>
            <a:endParaRPr sz="1800"/>
          </a:p>
          <a:p>
            <a:pPr indent="0" lvl="0" marL="457200" rtl="0" algn="l">
              <a:lnSpc>
                <a:spcPct val="115000"/>
              </a:lnSpc>
              <a:spcBef>
                <a:spcPts val="1600"/>
              </a:spcBef>
              <a:spcAft>
                <a:spcPts val="1600"/>
              </a:spcAft>
              <a:buNone/>
            </a:pPr>
            <a:r>
              <a:t/>
            </a:r>
            <a:endParaRPr sz="18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92"/>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4: Establish the Threshold</a:t>
            </a:r>
            <a:endParaRPr/>
          </a:p>
        </p:txBody>
      </p:sp>
      <p:sp>
        <p:nvSpPr>
          <p:cNvPr id="1305" name="Google Shape;1305;p92"/>
          <p:cNvSpPr txBox="1"/>
          <p:nvPr>
            <p:ph idx="4294967295" type="body"/>
          </p:nvPr>
        </p:nvSpPr>
        <p:spPr>
          <a:xfrm>
            <a:off x="469025" y="1125700"/>
            <a:ext cx="8347500" cy="3720600"/>
          </a:xfrm>
          <a:prstGeom prst="rect">
            <a:avLst/>
          </a:prstGeom>
        </p:spPr>
        <p:txBody>
          <a:bodyPr anchorCtr="0" anchor="t" bIns="91425" lIns="90000" spcFirstLastPara="1" rIns="90000" wrap="square" tIns="91425">
            <a:noAutofit/>
          </a:bodyPr>
          <a:lstStyle/>
          <a:p>
            <a:pPr indent="-342900" lvl="0" marL="457200" rtl="0" algn="l">
              <a:lnSpc>
                <a:spcPct val="150000"/>
              </a:lnSpc>
              <a:spcBef>
                <a:spcPts val="0"/>
              </a:spcBef>
              <a:spcAft>
                <a:spcPts val="0"/>
              </a:spcAft>
              <a:buSzPts val="1800"/>
              <a:buChar char="●"/>
            </a:pPr>
            <a:r>
              <a:rPr lang="en" sz="1800"/>
              <a:t>Establishing a threshold in gas sensors is setting a specific point at which the sensor will trigger an alert or action when it detects gas concentrations above that level. </a:t>
            </a:r>
            <a:endParaRPr sz="1800"/>
          </a:p>
          <a:p>
            <a:pPr indent="-342900" lvl="0" marL="457200" rtl="0" algn="l">
              <a:lnSpc>
                <a:spcPct val="150000"/>
              </a:lnSpc>
              <a:spcBef>
                <a:spcPts val="0"/>
              </a:spcBef>
              <a:spcAft>
                <a:spcPts val="0"/>
              </a:spcAft>
              <a:buSzPts val="1800"/>
              <a:buChar char="●"/>
            </a:pPr>
            <a:r>
              <a:rPr lang="en" sz="1800"/>
              <a:t>To establish the threshold, each sensor was exposed to substances that it was highly sensitive to and alert the sensors to the highest point of exposure. </a:t>
            </a:r>
            <a:endParaRPr sz="1800"/>
          </a:p>
          <a:p>
            <a:pPr indent="-342900" lvl="0" marL="457200" rtl="0" algn="l">
              <a:lnSpc>
                <a:spcPct val="150000"/>
              </a:lnSpc>
              <a:spcBef>
                <a:spcPts val="0"/>
              </a:spcBef>
              <a:spcAft>
                <a:spcPts val="0"/>
              </a:spcAft>
              <a:buSzPts val="1800"/>
              <a:buChar char="●"/>
            </a:pPr>
            <a:r>
              <a:rPr lang="en" sz="1800"/>
              <a:t>Smoke for MQ-2, alcohol for MQ-135, and butane for MQ-9.</a:t>
            </a:r>
            <a:endParaRPr sz="1800"/>
          </a:p>
          <a:p>
            <a:pPr indent="0" lvl="0" marL="457200" rtl="0" algn="l">
              <a:lnSpc>
                <a:spcPct val="150000"/>
              </a:lnSpc>
              <a:spcBef>
                <a:spcPts val="1600"/>
              </a:spcBef>
              <a:spcAft>
                <a:spcPts val="0"/>
              </a:spcAft>
              <a:buNone/>
            </a:pPr>
            <a:r>
              <a:t/>
            </a:r>
            <a:endParaRPr sz="1800"/>
          </a:p>
          <a:p>
            <a:pPr indent="0" lvl="0" marL="457200" rtl="0" algn="l">
              <a:lnSpc>
                <a:spcPct val="150000"/>
              </a:lnSpc>
              <a:spcBef>
                <a:spcPts val="1600"/>
              </a:spcBef>
              <a:spcAft>
                <a:spcPts val="1600"/>
              </a:spcAft>
              <a:buNone/>
            </a:pPr>
            <a:r>
              <a:t/>
            </a:r>
            <a:endParaRPr sz="18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93"/>
          <p:cNvSpPr txBox="1"/>
          <p:nvPr>
            <p:ph idx="2" type="title"/>
          </p:nvPr>
        </p:nvSpPr>
        <p:spPr>
          <a:xfrm>
            <a:off x="1489925" y="1220125"/>
            <a:ext cx="1703700" cy="13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1311" name="Google Shape;1311;p93"/>
          <p:cNvSpPr txBox="1"/>
          <p:nvPr>
            <p:ph type="title"/>
          </p:nvPr>
        </p:nvSpPr>
        <p:spPr>
          <a:xfrm>
            <a:off x="1489925" y="2573725"/>
            <a:ext cx="3148200" cy="779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Implementation</a:t>
            </a:r>
            <a:endParaRPr/>
          </a:p>
        </p:txBody>
      </p:sp>
      <p:sp>
        <p:nvSpPr>
          <p:cNvPr id="1312" name="Google Shape;1312;p93"/>
          <p:cNvSpPr/>
          <p:nvPr/>
        </p:nvSpPr>
        <p:spPr>
          <a:xfrm flipH="1">
            <a:off x="1779186"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93"/>
          <p:cNvSpPr/>
          <p:nvPr/>
        </p:nvSpPr>
        <p:spPr>
          <a:xfrm flipH="1">
            <a:off x="1954932"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93"/>
          <p:cNvSpPr/>
          <p:nvPr/>
        </p:nvSpPr>
        <p:spPr>
          <a:xfrm flipH="1">
            <a:off x="1608664" y="2454243"/>
            <a:ext cx="99920"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5" name="Google Shape;1315;p93"/>
          <p:cNvPicPr preferRelativeResize="0"/>
          <p:nvPr/>
        </p:nvPicPr>
        <p:blipFill>
          <a:blip r:embed="rId3">
            <a:alphaModFix/>
          </a:blip>
          <a:stretch>
            <a:fillRect/>
          </a:stretch>
        </p:blipFill>
        <p:spPr>
          <a:xfrm>
            <a:off x="5548326" y="1220126"/>
            <a:ext cx="2864973" cy="28649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10"/>
                                        </p:tgtEl>
                                        <p:attrNameLst>
                                          <p:attrName>style.visibility</p:attrName>
                                        </p:attrNameLst>
                                      </p:cBhvr>
                                      <p:to>
                                        <p:strVal val="visible"/>
                                      </p:to>
                                    </p:set>
                                    <p:animEffect filter="fade" transition="in">
                                      <p:cBhvr>
                                        <p:cTn dur="1500"/>
                                        <p:tgtEl>
                                          <p:spTgt spid="1310"/>
                                        </p:tgtEl>
                                      </p:cBhvr>
                                    </p:animEffect>
                                  </p:childTnLst>
                                </p:cTn>
                              </p:par>
                              <p:par>
                                <p:cTn fill="hold" nodeType="withEffect" presetClass="entr" presetID="10" presetSubtype="0">
                                  <p:stCondLst>
                                    <p:cond delay="0"/>
                                  </p:stCondLst>
                                  <p:childTnLst>
                                    <p:set>
                                      <p:cBhvr>
                                        <p:cTn dur="1" fill="hold">
                                          <p:stCondLst>
                                            <p:cond delay="0"/>
                                          </p:stCondLst>
                                        </p:cTn>
                                        <p:tgtEl>
                                          <p:spTgt spid="1311"/>
                                        </p:tgtEl>
                                        <p:attrNameLst>
                                          <p:attrName>style.visibility</p:attrName>
                                        </p:attrNameLst>
                                      </p:cBhvr>
                                      <p:to>
                                        <p:strVal val="visible"/>
                                      </p:to>
                                    </p:set>
                                    <p:animEffect filter="fade" transition="in">
                                      <p:cBhvr>
                                        <p:cTn dur="1500"/>
                                        <p:tgtEl>
                                          <p:spTgt spid="1311"/>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1314"/>
                                        </p:tgtEl>
                                        <p:attrNameLst>
                                          <p:attrName>style.visibility</p:attrName>
                                        </p:attrNameLst>
                                      </p:cBhvr>
                                      <p:to>
                                        <p:strVal val="visible"/>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1312"/>
                                        </p:tgtEl>
                                        <p:attrNameLst>
                                          <p:attrName>style.visibility</p:attrName>
                                        </p:attrNameLst>
                                      </p:cBhvr>
                                      <p:to>
                                        <p:strVal val="visible"/>
                                      </p:to>
                                    </p:set>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1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9" name="Shape 1319"/>
        <p:cNvGrpSpPr/>
        <p:nvPr/>
      </p:nvGrpSpPr>
      <p:grpSpPr>
        <a:xfrm>
          <a:off x="0" y="0"/>
          <a:ext cx="0" cy="0"/>
          <a:chOff x="0" y="0"/>
          <a:chExt cx="0" cy="0"/>
        </a:xfrm>
      </p:grpSpPr>
      <p:sp>
        <p:nvSpPr>
          <p:cNvPr id="1320" name="Google Shape;1320;p94"/>
          <p:cNvSpPr/>
          <p:nvPr/>
        </p:nvSpPr>
        <p:spPr>
          <a:xfrm flipH="1" rot="-5400000">
            <a:off x="6179400" y="-194350"/>
            <a:ext cx="1483200" cy="4446000"/>
          </a:xfrm>
          <a:prstGeom prst="round2SameRect">
            <a:avLst>
              <a:gd fmla="val 1515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94"/>
          <p:cNvSpPr/>
          <p:nvPr/>
        </p:nvSpPr>
        <p:spPr>
          <a:xfrm rot="5400000">
            <a:off x="1482000" y="-194950"/>
            <a:ext cx="1483200" cy="4447200"/>
          </a:xfrm>
          <a:prstGeom prst="round2SameRect">
            <a:avLst>
              <a:gd fmla="val 15150"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94"/>
          <p:cNvSpPr/>
          <p:nvPr/>
        </p:nvSpPr>
        <p:spPr>
          <a:xfrm rot="5400000">
            <a:off x="1482000" y="1638300"/>
            <a:ext cx="1483200" cy="4447200"/>
          </a:xfrm>
          <a:prstGeom prst="round2SameRect">
            <a:avLst>
              <a:gd fmla="val 1515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94"/>
          <p:cNvSpPr txBox="1"/>
          <p:nvPr>
            <p:ph idx="8" type="title"/>
          </p:nvPr>
        </p:nvSpPr>
        <p:spPr>
          <a:xfrm>
            <a:off x="720000" y="554400"/>
            <a:ext cx="7704000" cy="5724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t>Implementation Phases</a:t>
            </a:r>
            <a:endParaRPr/>
          </a:p>
        </p:txBody>
      </p:sp>
      <p:sp>
        <p:nvSpPr>
          <p:cNvPr id="1324" name="Google Shape;1324;p94"/>
          <p:cNvSpPr txBox="1"/>
          <p:nvPr>
            <p:ph type="title"/>
          </p:nvPr>
        </p:nvSpPr>
        <p:spPr>
          <a:xfrm>
            <a:off x="132475" y="1471800"/>
            <a:ext cx="3863700" cy="461700"/>
          </a:xfrm>
          <a:prstGeom prst="rect">
            <a:avLst/>
          </a:prstGeom>
        </p:spPr>
        <p:txBody>
          <a:bodyPr anchorCtr="0" anchor="b" bIns="91425" lIns="90000" spcFirstLastPara="1" rIns="90000" wrap="square" tIns="91425">
            <a:noAutofit/>
          </a:bodyPr>
          <a:lstStyle/>
          <a:p>
            <a:pPr indent="0" lvl="0" marL="0" rtl="0" algn="r">
              <a:spcBef>
                <a:spcPts val="0"/>
              </a:spcBef>
              <a:spcAft>
                <a:spcPts val="0"/>
              </a:spcAft>
              <a:buNone/>
            </a:pPr>
            <a:r>
              <a:rPr lang="en"/>
              <a:t>Hardware Setup</a:t>
            </a:r>
            <a:endParaRPr/>
          </a:p>
        </p:txBody>
      </p:sp>
      <p:sp>
        <p:nvSpPr>
          <p:cNvPr id="1325" name="Google Shape;1325;p94"/>
          <p:cNvSpPr txBox="1"/>
          <p:nvPr>
            <p:ph idx="2" type="title"/>
          </p:nvPr>
        </p:nvSpPr>
        <p:spPr>
          <a:xfrm>
            <a:off x="5568000" y="1471800"/>
            <a:ext cx="3653400" cy="461700"/>
          </a:xfrm>
          <a:prstGeom prst="rect">
            <a:avLst/>
          </a:prstGeom>
        </p:spPr>
        <p:txBody>
          <a:bodyPr anchorCtr="0" anchor="b" bIns="91425" lIns="90000" spcFirstLastPara="1" rIns="90000" wrap="square" tIns="91425">
            <a:noAutofit/>
          </a:bodyPr>
          <a:lstStyle/>
          <a:p>
            <a:pPr indent="0" lvl="0" marL="0" rtl="0" algn="l">
              <a:spcBef>
                <a:spcPts val="0"/>
              </a:spcBef>
              <a:spcAft>
                <a:spcPts val="0"/>
              </a:spcAft>
              <a:buNone/>
            </a:pPr>
            <a:r>
              <a:rPr lang="en"/>
              <a:t>Software Implementation</a:t>
            </a:r>
            <a:endParaRPr/>
          </a:p>
        </p:txBody>
      </p:sp>
      <p:sp>
        <p:nvSpPr>
          <p:cNvPr id="1326" name="Google Shape;1326;p94"/>
          <p:cNvSpPr txBox="1"/>
          <p:nvPr>
            <p:ph idx="3" type="subTitle"/>
          </p:nvPr>
        </p:nvSpPr>
        <p:spPr>
          <a:xfrm>
            <a:off x="5568000" y="1979450"/>
            <a:ext cx="3277500" cy="615600"/>
          </a:xfrm>
          <a:prstGeom prst="rect">
            <a:avLst/>
          </a:prstGeom>
        </p:spPr>
        <p:txBody>
          <a:bodyPr anchorCtr="0" anchor="t" bIns="91425" lIns="90000" spcFirstLastPara="1" rIns="90000" wrap="square" tIns="91425">
            <a:noAutofit/>
          </a:bodyPr>
          <a:lstStyle/>
          <a:p>
            <a:pPr indent="0" lvl="0" marL="0" rtl="0" algn="l">
              <a:spcBef>
                <a:spcPts val="0"/>
              </a:spcBef>
              <a:spcAft>
                <a:spcPts val="0"/>
              </a:spcAft>
              <a:buNone/>
            </a:pPr>
            <a:r>
              <a:rPr lang="en"/>
              <a:t>Arduino IDE</a:t>
            </a:r>
            <a:endParaRPr/>
          </a:p>
        </p:txBody>
      </p:sp>
      <p:sp>
        <p:nvSpPr>
          <p:cNvPr id="1327" name="Google Shape;1327;p94"/>
          <p:cNvSpPr txBox="1"/>
          <p:nvPr>
            <p:ph idx="4" type="title"/>
          </p:nvPr>
        </p:nvSpPr>
        <p:spPr>
          <a:xfrm>
            <a:off x="-77850" y="3305050"/>
            <a:ext cx="3653400" cy="461700"/>
          </a:xfrm>
          <a:prstGeom prst="rect">
            <a:avLst/>
          </a:prstGeom>
        </p:spPr>
        <p:txBody>
          <a:bodyPr anchorCtr="0" anchor="b" bIns="91425" lIns="90000" spcFirstLastPara="1" rIns="90000" wrap="square" tIns="91425">
            <a:noAutofit/>
          </a:bodyPr>
          <a:lstStyle/>
          <a:p>
            <a:pPr indent="0" lvl="0" marL="0" rtl="0" algn="r">
              <a:spcBef>
                <a:spcPts val="0"/>
              </a:spcBef>
              <a:spcAft>
                <a:spcPts val="0"/>
              </a:spcAft>
              <a:buNone/>
            </a:pPr>
            <a:r>
              <a:rPr lang="en"/>
              <a:t>Data Collection and Real-time Monitoring</a:t>
            </a:r>
            <a:endParaRPr/>
          </a:p>
        </p:txBody>
      </p:sp>
      <p:sp>
        <p:nvSpPr>
          <p:cNvPr id="1328" name="Google Shape;1328;p94"/>
          <p:cNvSpPr txBox="1"/>
          <p:nvPr>
            <p:ph idx="5" type="subTitle"/>
          </p:nvPr>
        </p:nvSpPr>
        <p:spPr>
          <a:xfrm>
            <a:off x="1329000" y="3812700"/>
            <a:ext cx="2246400" cy="615600"/>
          </a:xfrm>
          <a:prstGeom prst="rect">
            <a:avLst/>
          </a:prstGeom>
        </p:spPr>
        <p:txBody>
          <a:bodyPr anchorCtr="0" anchor="t" bIns="91425" lIns="90000" spcFirstLastPara="1" rIns="90000" wrap="square" tIns="91425">
            <a:noAutofit/>
          </a:bodyPr>
          <a:lstStyle/>
          <a:p>
            <a:pPr indent="0" lvl="0" marL="0" rtl="0" algn="r">
              <a:spcBef>
                <a:spcPts val="0"/>
              </a:spcBef>
              <a:spcAft>
                <a:spcPts val="0"/>
              </a:spcAft>
              <a:buClr>
                <a:schemeClr val="dk1"/>
              </a:buClr>
              <a:buSzPts val="1100"/>
              <a:buFont typeface="Arial"/>
              <a:buNone/>
            </a:pPr>
            <a:r>
              <a:rPr lang="en"/>
              <a:t>Arduino Cloud &amp; IFTTT</a:t>
            </a:r>
            <a:endParaRPr/>
          </a:p>
        </p:txBody>
      </p:sp>
      <p:sp>
        <p:nvSpPr>
          <p:cNvPr id="1329" name="Google Shape;1329;p94"/>
          <p:cNvSpPr/>
          <p:nvPr/>
        </p:nvSpPr>
        <p:spPr>
          <a:xfrm flipH="1">
            <a:off x="3313110" y="3766749"/>
            <a:ext cx="59283" cy="45951"/>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94"/>
          <p:cNvSpPr/>
          <p:nvPr/>
        </p:nvSpPr>
        <p:spPr>
          <a:xfrm flipH="1">
            <a:off x="3417344" y="3766749"/>
            <a:ext cx="59283" cy="45951"/>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94"/>
          <p:cNvSpPr/>
          <p:nvPr/>
        </p:nvSpPr>
        <p:spPr>
          <a:xfrm flipH="1">
            <a:off x="3211973" y="3766749"/>
            <a:ext cx="59263" cy="45951"/>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94"/>
          <p:cNvSpPr/>
          <p:nvPr/>
        </p:nvSpPr>
        <p:spPr>
          <a:xfrm flipH="1">
            <a:off x="3313110" y="1933499"/>
            <a:ext cx="59283" cy="45951"/>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333" name="Google Shape;1333;p94"/>
          <p:cNvSpPr/>
          <p:nvPr/>
        </p:nvSpPr>
        <p:spPr>
          <a:xfrm flipH="1">
            <a:off x="3417344" y="1933499"/>
            <a:ext cx="59283" cy="45951"/>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334" name="Google Shape;1334;p94"/>
          <p:cNvSpPr/>
          <p:nvPr/>
        </p:nvSpPr>
        <p:spPr>
          <a:xfrm flipH="1">
            <a:off x="3211973" y="1933499"/>
            <a:ext cx="59263" cy="45951"/>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335" name="Google Shape;1335;p94"/>
          <p:cNvSpPr/>
          <p:nvPr/>
        </p:nvSpPr>
        <p:spPr>
          <a:xfrm flipH="1">
            <a:off x="5766735" y="1933499"/>
            <a:ext cx="59283" cy="45951"/>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94"/>
          <p:cNvSpPr/>
          <p:nvPr/>
        </p:nvSpPr>
        <p:spPr>
          <a:xfrm flipH="1">
            <a:off x="5870969" y="1933499"/>
            <a:ext cx="59283" cy="45951"/>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94"/>
          <p:cNvSpPr/>
          <p:nvPr/>
        </p:nvSpPr>
        <p:spPr>
          <a:xfrm flipH="1">
            <a:off x="5665598" y="1933499"/>
            <a:ext cx="59263" cy="45951"/>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8" name="Google Shape;1338;p94"/>
          <p:cNvPicPr preferRelativeResize="0"/>
          <p:nvPr/>
        </p:nvPicPr>
        <p:blipFill>
          <a:blip r:embed="rId3">
            <a:alphaModFix/>
          </a:blip>
          <a:stretch>
            <a:fillRect/>
          </a:stretch>
        </p:blipFill>
        <p:spPr>
          <a:xfrm>
            <a:off x="3779513" y="1815750"/>
            <a:ext cx="615600" cy="615600"/>
          </a:xfrm>
          <a:prstGeom prst="rect">
            <a:avLst/>
          </a:prstGeom>
          <a:noFill/>
          <a:ln>
            <a:noFill/>
          </a:ln>
        </p:spPr>
      </p:pic>
      <p:pic>
        <p:nvPicPr>
          <p:cNvPr id="1339" name="Google Shape;1339;p94"/>
          <p:cNvPicPr preferRelativeResize="0"/>
          <p:nvPr/>
        </p:nvPicPr>
        <p:blipFill>
          <a:blip r:embed="rId4">
            <a:alphaModFix/>
          </a:blip>
          <a:stretch>
            <a:fillRect/>
          </a:stretch>
        </p:blipFill>
        <p:spPr>
          <a:xfrm>
            <a:off x="3521578" y="3554100"/>
            <a:ext cx="820502" cy="615600"/>
          </a:xfrm>
          <a:prstGeom prst="rect">
            <a:avLst/>
          </a:prstGeom>
          <a:noFill/>
          <a:ln>
            <a:noFill/>
          </a:ln>
        </p:spPr>
      </p:pic>
      <p:sp>
        <p:nvSpPr>
          <p:cNvPr id="1340" name="Google Shape;1340;p94"/>
          <p:cNvSpPr txBox="1"/>
          <p:nvPr>
            <p:ph idx="3" type="subTitle"/>
          </p:nvPr>
        </p:nvSpPr>
        <p:spPr>
          <a:xfrm>
            <a:off x="884800" y="1908125"/>
            <a:ext cx="3277500" cy="615600"/>
          </a:xfrm>
          <a:prstGeom prst="rect">
            <a:avLst/>
          </a:prstGeom>
        </p:spPr>
        <p:txBody>
          <a:bodyPr anchorCtr="0" anchor="t" bIns="91425" lIns="90000" spcFirstLastPara="1" rIns="90000" wrap="square" tIns="91425">
            <a:noAutofit/>
          </a:bodyPr>
          <a:lstStyle/>
          <a:p>
            <a:pPr indent="0" lvl="0" marL="0" rtl="0" algn="l">
              <a:spcBef>
                <a:spcPts val="0"/>
              </a:spcBef>
              <a:spcAft>
                <a:spcPts val="0"/>
              </a:spcAft>
              <a:buNone/>
            </a:pPr>
            <a:r>
              <a:rPr lang="en"/>
              <a:t>Microcontroller &amp; Sensors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321"/>
                                        </p:tgtEl>
                                        <p:attrNameLst>
                                          <p:attrName>style.visibility</p:attrName>
                                        </p:attrNameLst>
                                      </p:cBhvr>
                                      <p:to>
                                        <p:strVal val="visible"/>
                                      </p:to>
                                    </p:set>
                                    <p:anim calcmode="lin" valueType="num">
                                      <p:cBhvr additive="base">
                                        <p:cTn dur="1500"/>
                                        <p:tgtEl>
                                          <p:spTgt spid="132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322"/>
                                        </p:tgtEl>
                                        <p:attrNameLst>
                                          <p:attrName>style.visibility</p:attrName>
                                        </p:attrNameLst>
                                      </p:cBhvr>
                                      <p:to>
                                        <p:strVal val="visible"/>
                                      </p:to>
                                    </p:set>
                                    <p:anim calcmode="lin" valueType="num">
                                      <p:cBhvr additive="base">
                                        <p:cTn dur="1500"/>
                                        <p:tgtEl>
                                          <p:spTgt spid="132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320"/>
                                        </p:tgtEl>
                                        <p:attrNameLst>
                                          <p:attrName>style.visibility</p:attrName>
                                        </p:attrNameLst>
                                      </p:cBhvr>
                                      <p:to>
                                        <p:strVal val="visible"/>
                                      </p:to>
                                    </p:set>
                                    <p:anim calcmode="lin" valueType="num">
                                      <p:cBhvr additive="base">
                                        <p:cTn dur="1500"/>
                                        <p:tgtEl>
                                          <p:spTgt spid="1320"/>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24"/>
                                        </p:tgtEl>
                                        <p:attrNameLst>
                                          <p:attrName>style.visibility</p:attrName>
                                        </p:attrNameLst>
                                      </p:cBhvr>
                                      <p:to>
                                        <p:strVal val="visible"/>
                                      </p:to>
                                    </p:set>
                                    <p:animEffect filter="fade" transition="in">
                                      <p:cBhvr>
                                        <p:cTn dur="1500"/>
                                        <p:tgtEl>
                                          <p:spTgt spid="1324"/>
                                        </p:tgtEl>
                                      </p:cBhvr>
                                    </p:animEffect>
                                  </p:childTnLst>
                                </p:cTn>
                              </p:par>
                              <p:par>
                                <p:cTn fill="hold" nodeType="withEffect" presetClass="entr" presetID="10" presetSubtype="0">
                                  <p:stCondLst>
                                    <p:cond delay="0"/>
                                  </p:stCondLst>
                                  <p:childTnLst>
                                    <p:set>
                                      <p:cBhvr>
                                        <p:cTn dur="1" fill="hold">
                                          <p:stCondLst>
                                            <p:cond delay="0"/>
                                          </p:stCondLst>
                                        </p:cTn>
                                        <p:tgtEl>
                                          <p:spTgt spid="1325"/>
                                        </p:tgtEl>
                                        <p:attrNameLst>
                                          <p:attrName>style.visibility</p:attrName>
                                        </p:attrNameLst>
                                      </p:cBhvr>
                                      <p:to>
                                        <p:strVal val="visible"/>
                                      </p:to>
                                    </p:set>
                                    <p:animEffect filter="fade" transition="in">
                                      <p:cBhvr>
                                        <p:cTn dur="1500"/>
                                        <p:tgtEl>
                                          <p:spTgt spid="1325"/>
                                        </p:tgtEl>
                                      </p:cBhvr>
                                    </p:animEffect>
                                  </p:childTnLst>
                                </p:cTn>
                              </p:par>
                              <p:par>
                                <p:cTn fill="hold" nodeType="withEffect" presetClass="entr" presetID="10" presetSubtype="0">
                                  <p:stCondLst>
                                    <p:cond delay="0"/>
                                  </p:stCondLst>
                                  <p:childTnLst>
                                    <p:set>
                                      <p:cBhvr>
                                        <p:cTn dur="1" fill="hold">
                                          <p:stCondLst>
                                            <p:cond delay="0"/>
                                          </p:stCondLst>
                                        </p:cTn>
                                        <p:tgtEl>
                                          <p:spTgt spid="1326"/>
                                        </p:tgtEl>
                                        <p:attrNameLst>
                                          <p:attrName>style.visibility</p:attrName>
                                        </p:attrNameLst>
                                      </p:cBhvr>
                                      <p:to>
                                        <p:strVal val="visible"/>
                                      </p:to>
                                    </p:set>
                                    <p:animEffect filter="fade" transition="in">
                                      <p:cBhvr>
                                        <p:cTn dur="1500"/>
                                        <p:tgtEl>
                                          <p:spTgt spid="1326"/>
                                        </p:tgtEl>
                                      </p:cBhvr>
                                    </p:animEffect>
                                  </p:childTnLst>
                                </p:cTn>
                              </p:par>
                              <p:par>
                                <p:cTn fill="hold" nodeType="withEffect" presetClass="entr" presetID="10" presetSubtype="0">
                                  <p:stCondLst>
                                    <p:cond delay="0"/>
                                  </p:stCondLst>
                                  <p:childTnLst>
                                    <p:set>
                                      <p:cBhvr>
                                        <p:cTn dur="1" fill="hold">
                                          <p:stCondLst>
                                            <p:cond delay="0"/>
                                          </p:stCondLst>
                                        </p:cTn>
                                        <p:tgtEl>
                                          <p:spTgt spid="1327"/>
                                        </p:tgtEl>
                                        <p:attrNameLst>
                                          <p:attrName>style.visibility</p:attrName>
                                        </p:attrNameLst>
                                      </p:cBhvr>
                                      <p:to>
                                        <p:strVal val="visible"/>
                                      </p:to>
                                    </p:set>
                                    <p:animEffect filter="fade" transition="in">
                                      <p:cBhvr>
                                        <p:cTn dur="1500"/>
                                        <p:tgtEl>
                                          <p:spTgt spid="1327"/>
                                        </p:tgtEl>
                                      </p:cBhvr>
                                    </p:animEffect>
                                  </p:childTnLst>
                                </p:cTn>
                              </p:par>
                              <p:par>
                                <p:cTn fill="hold" nodeType="withEffect" presetClass="entr" presetID="10" presetSubtype="0">
                                  <p:stCondLst>
                                    <p:cond delay="0"/>
                                  </p:stCondLst>
                                  <p:childTnLst>
                                    <p:set>
                                      <p:cBhvr>
                                        <p:cTn dur="1" fill="hold">
                                          <p:stCondLst>
                                            <p:cond delay="0"/>
                                          </p:stCondLst>
                                        </p:cTn>
                                        <p:tgtEl>
                                          <p:spTgt spid="1328"/>
                                        </p:tgtEl>
                                        <p:attrNameLst>
                                          <p:attrName>style.visibility</p:attrName>
                                        </p:attrNameLst>
                                      </p:cBhvr>
                                      <p:to>
                                        <p:strVal val="visible"/>
                                      </p:to>
                                    </p:set>
                                    <p:animEffect filter="fade" transition="in">
                                      <p:cBhvr>
                                        <p:cTn dur="1500"/>
                                        <p:tgtEl>
                                          <p:spTgt spid="1328"/>
                                        </p:tgtEl>
                                      </p:cBhvr>
                                    </p:animEffect>
                                  </p:childTnLst>
                                </p:cTn>
                              </p:par>
                            </p:childTnLst>
                          </p:cTn>
                        </p:par>
                        <p:par>
                          <p:cTn fill="hold">
                            <p:stCondLst>
                              <p:cond delay="3000"/>
                            </p:stCondLst>
                            <p:childTnLst>
                              <p:par>
                                <p:cTn fill="hold" nodeType="afterEffect" presetClass="entr" presetID="1" presetSubtype="0">
                                  <p:stCondLst>
                                    <p:cond delay="0"/>
                                  </p:stCondLst>
                                  <p:childTnLst>
                                    <p:set>
                                      <p:cBhvr>
                                        <p:cTn dur="1" fill="hold">
                                          <p:stCondLst>
                                            <p:cond delay="0"/>
                                          </p:stCondLst>
                                        </p:cTn>
                                        <p:tgtEl>
                                          <p:spTgt spid="1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0"/>
                                        </p:tgtEl>
                                        <p:attrNameLst>
                                          <p:attrName>style.visibility</p:attrName>
                                        </p:attrNameLst>
                                      </p:cBhvr>
                                      <p:to>
                                        <p:strVal val="visible"/>
                                      </p:to>
                                    </p:set>
                                  </p:childTnLst>
                                </p:cTn>
                              </p:par>
                            </p:childTnLst>
                          </p:cTn>
                        </p:par>
                        <p:par>
                          <p:cTn fill="hold">
                            <p:stCondLst>
                              <p:cond delay="3500"/>
                            </p:stCondLst>
                            <p:childTnLst>
                              <p:par>
                                <p:cTn fill="hold" nodeType="afterEffect" presetClass="entr" presetID="1" presetSubtype="0">
                                  <p:stCondLst>
                                    <p:cond delay="0"/>
                                  </p:stCondLst>
                                  <p:childTnLst>
                                    <p:set>
                                      <p:cBhvr>
                                        <p:cTn dur="1" fill="hold">
                                          <p:stCondLst>
                                            <p:cond delay="0"/>
                                          </p:stCondLst>
                                        </p:cTn>
                                        <p:tgtEl>
                                          <p:spTgt spid="1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9"/>
                                        </p:tgtEl>
                                        <p:attrNameLst>
                                          <p:attrName>style.visibility</p:attrName>
                                        </p:attrNameLst>
                                      </p:cBhvr>
                                      <p:to>
                                        <p:strVal val="visible"/>
                                      </p:to>
                                    </p:set>
                                  </p:childTnLst>
                                </p:cTn>
                              </p:par>
                            </p:childTnLst>
                          </p:cTn>
                        </p:par>
                        <p:par>
                          <p:cTn fill="hold">
                            <p:stCondLst>
                              <p:cond delay="4000"/>
                            </p:stCondLst>
                            <p:childTnLst>
                              <p:par>
                                <p:cTn fill="hold" nodeType="afterEffect" presetClass="entr" presetID="1" presetSubtype="0">
                                  <p:stCondLst>
                                    <p:cond delay="0"/>
                                  </p:stCondLst>
                                  <p:childTnLst>
                                    <p:set>
                                      <p:cBhvr>
                                        <p:cTn dur="1" fill="hold">
                                          <p:stCondLst>
                                            <p:cond delay="0"/>
                                          </p:stCondLst>
                                        </p:cTn>
                                        <p:tgtEl>
                                          <p:spTgt spid="1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95"/>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Hardware Setup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46" name="Google Shape;1346;p95"/>
          <p:cNvSpPr txBox="1"/>
          <p:nvPr>
            <p:ph idx="4294967295" type="body"/>
          </p:nvPr>
        </p:nvSpPr>
        <p:spPr>
          <a:xfrm>
            <a:off x="469025" y="1125700"/>
            <a:ext cx="8347500" cy="3720600"/>
          </a:xfrm>
          <a:prstGeom prst="rect">
            <a:avLst/>
          </a:prstGeom>
        </p:spPr>
        <p:txBody>
          <a:bodyPr anchorCtr="0" anchor="t" bIns="91425" lIns="90000" spcFirstLastPara="1" rIns="90000" wrap="square" tIns="91425">
            <a:noAutofit/>
          </a:bodyPr>
          <a:lstStyle/>
          <a:p>
            <a:pPr indent="-342900" lvl="0" marL="457200" rtl="0" algn="l">
              <a:lnSpc>
                <a:spcPct val="150000"/>
              </a:lnSpc>
              <a:spcBef>
                <a:spcPts val="0"/>
              </a:spcBef>
              <a:spcAft>
                <a:spcPts val="0"/>
              </a:spcAft>
              <a:buSzPts val="1800"/>
              <a:buChar char="●"/>
            </a:pPr>
            <a:r>
              <a:rPr lang="en" sz="1800"/>
              <a:t>The core of the hardware is the ESP32 microcontroller</a:t>
            </a:r>
            <a:endParaRPr sz="1800"/>
          </a:p>
          <a:p>
            <a:pPr indent="-342900" lvl="1" marL="914400" rtl="0" algn="l">
              <a:lnSpc>
                <a:spcPct val="150000"/>
              </a:lnSpc>
              <a:spcBef>
                <a:spcPts val="0"/>
              </a:spcBef>
              <a:spcAft>
                <a:spcPts val="0"/>
              </a:spcAft>
              <a:buSzPts val="1800"/>
              <a:buChar char="○"/>
            </a:pPr>
            <a:r>
              <a:rPr lang="en" sz="1800"/>
              <a:t>high processing capability and multiple GPIO ports.</a:t>
            </a:r>
            <a:endParaRPr sz="1800"/>
          </a:p>
          <a:p>
            <a:pPr indent="-342900" lvl="0" marL="457200" rtl="0" algn="l">
              <a:lnSpc>
                <a:spcPct val="150000"/>
              </a:lnSpc>
              <a:spcBef>
                <a:spcPts val="0"/>
              </a:spcBef>
              <a:spcAft>
                <a:spcPts val="0"/>
              </a:spcAft>
              <a:buSzPts val="1800"/>
              <a:buChar char="●"/>
            </a:pPr>
            <a:r>
              <a:rPr lang="en" sz="1800"/>
              <a:t> Sensors include the MQ-2, MQ-9, and MQ-135 along with the DHT11 sensor. Each sensor's output is linked to specific pins on the microcontroller for data transmission.</a:t>
            </a:r>
            <a:endParaRPr sz="18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pic>
        <p:nvPicPr>
          <p:cNvPr id="1351" name="Google Shape;1351;p96"/>
          <p:cNvPicPr preferRelativeResize="0"/>
          <p:nvPr/>
        </p:nvPicPr>
        <p:blipFill>
          <a:blip r:embed="rId3">
            <a:alphaModFix/>
          </a:blip>
          <a:stretch>
            <a:fillRect/>
          </a:stretch>
        </p:blipFill>
        <p:spPr>
          <a:xfrm>
            <a:off x="152400" y="152400"/>
            <a:ext cx="8424925" cy="4049000"/>
          </a:xfrm>
          <a:prstGeom prst="rect">
            <a:avLst/>
          </a:prstGeom>
          <a:noFill/>
          <a:ln>
            <a:noFill/>
          </a:ln>
        </p:spPr>
      </p:pic>
      <p:sp>
        <p:nvSpPr>
          <p:cNvPr id="1352" name="Google Shape;1352;p96"/>
          <p:cNvSpPr txBox="1"/>
          <p:nvPr/>
        </p:nvSpPr>
        <p:spPr>
          <a:xfrm>
            <a:off x="3316925" y="4457625"/>
            <a:ext cx="3000000" cy="323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900">
                <a:latin typeface="Times New Roman"/>
                <a:ea typeface="Times New Roman"/>
                <a:cs typeface="Times New Roman"/>
                <a:sym typeface="Times New Roman"/>
              </a:rPr>
              <a:t>Fig. 4 Block diagram of the IoT system</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97"/>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Implementation : Arduino IDE Libraries </a:t>
            </a:r>
            <a:endParaRPr/>
          </a:p>
        </p:txBody>
      </p:sp>
      <p:sp>
        <p:nvSpPr>
          <p:cNvPr id="1358" name="Google Shape;1358;p97"/>
          <p:cNvSpPr txBox="1"/>
          <p:nvPr>
            <p:ph idx="4294967295" type="body"/>
          </p:nvPr>
        </p:nvSpPr>
        <p:spPr>
          <a:xfrm>
            <a:off x="469025" y="1125700"/>
            <a:ext cx="8347500" cy="3720600"/>
          </a:xfrm>
          <a:prstGeom prst="rect">
            <a:avLst/>
          </a:prstGeom>
        </p:spPr>
        <p:txBody>
          <a:bodyPr anchorCtr="0" anchor="t" bIns="91425" lIns="90000" spcFirstLastPara="1" rIns="90000" wrap="square" tIns="91425">
            <a:noAutofit/>
          </a:bodyPr>
          <a:lstStyle/>
          <a:p>
            <a:pPr indent="-342900" lvl="0" marL="457200" rtl="0" algn="l">
              <a:lnSpc>
                <a:spcPct val="150000"/>
              </a:lnSpc>
              <a:spcBef>
                <a:spcPts val="0"/>
              </a:spcBef>
              <a:spcAft>
                <a:spcPts val="0"/>
              </a:spcAft>
              <a:buSzPts val="1800"/>
              <a:buChar char="●"/>
            </a:pPr>
            <a:r>
              <a:rPr lang="en" sz="1800"/>
              <a:t>Arduino IDE is used to program and configure the microcontrollers</a:t>
            </a:r>
            <a:endParaRPr sz="1800"/>
          </a:p>
          <a:p>
            <a:pPr indent="-342900" lvl="0" marL="457200" rtl="0" algn="l">
              <a:lnSpc>
                <a:spcPct val="150000"/>
              </a:lnSpc>
              <a:spcBef>
                <a:spcPts val="0"/>
              </a:spcBef>
              <a:spcAft>
                <a:spcPts val="0"/>
              </a:spcAft>
              <a:buSzPts val="1800"/>
              <a:buChar char="●"/>
            </a:pPr>
            <a:r>
              <a:rPr lang="en" sz="1800"/>
              <a:t>Libraries used </a:t>
            </a:r>
            <a:endParaRPr sz="1800"/>
          </a:p>
          <a:p>
            <a:pPr indent="-342900" lvl="1" marL="914400" rtl="0" algn="l">
              <a:lnSpc>
                <a:spcPct val="150000"/>
              </a:lnSpc>
              <a:spcBef>
                <a:spcPts val="0"/>
              </a:spcBef>
              <a:spcAft>
                <a:spcPts val="0"/>
              </a:spcAft>
              <a:buSzPts val="1800"/>
              <a:buChar char="○"/>
            </a:pPr>
            <a:r>
              <a:rPr lang="en" sz="1800"/>
              <a:t>“DHT11.h” and “DHTesp.h'' for the DHT11 sensors, </a:t>
            </a:r>
            <a:endParaRPr sz="1800"/>
          </a:p>
          <a:p>
            <a:pPr indent="-342900" lvl="1" marL="914400" rtl="0" algn="l">
              <a:lnSpc>
                <a:spcPct val="150000"/>
              </a:lnSpc>
              <a:spcBef>
                <a:spcPts val="0"/>
              </a:spcBef>
              <a:spcAft>
                <a:spcPts val="0"/>
              </a:spcAft>
              <a:buSzPts val="1800"/>
              <a:buChar char="○"/>
            </a:pPr>
            <a:r>
              <a:rPr lang="en" sz="1800"/>
              <a:t>“MQUnifiedSensor.h” for interfacing with the MQ series gas sensors.</a:t>
            </a:r>
            <a:endParaRPr sz="1800"/>
          </a:p>
          <a:p>
            <a:pPr indent="-342900" lvl="1" marL="914400" rtl="0" algn="l">
              <a:lnSpc>
                <a:spcPct val="150000"/>
              </a:lnSpc>
              <a:spcBef>
                <a:spcPts val="0"/>
              </a:spcBef>
              <a:spcAft>
                <a:spcPts val="0"/>
              </a:spcAft>
              <a:buSzPts val="1800"/>
              <a:buChar char="○"/>
            </a:pPr>
            <a:r>
              <a:rPr lang="en" sz="1800"/>
              <a:t>‘thingroperties.h’ library is required for managing the variables in the Arduino Cloud </a:t>
            </a:r>
            <a:endParaRPr sz="1800"/>
          </a:p>
        </p:txBody>
      </p:sp>
      <p:pic>
        <p:nvPicPr>
          <p:cNvPr id="1359" name="Google Shape;1359;p97"/>
          <p:cNvPicPr preferRelativeResize="0"/>
          <p:nvPr/>
        </p:nvPicPr>
        <p:blipFill rotWithShape="1">
          <a:blip r:embed="rId3">
            <a:alphaModFix/>
          </a:blip>
          <a:srcRect b="0" l="0" r="2286" t="0"/>
          <a:stretch/>
        </p:blipFill>
        <p:spPr>
          <a:xfrm>
            <a:off x="5046375" y="3312775"/>
            <a:ext cx="3686175" cy="1533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53"/>
          <p:cNvSpPr txBox="1"/>
          <p:nvPr>
            <p:ph type="title"/>
          </p:nvPr>
        </p:nvSpPr>
        <p:spPr>
          <a:xfrm>
            <a:off x="717600" y="552990"/>
            <a:ext cx="7708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Indoor Air Quality</a:t>
            </a:r>
            <a:endParaRPr/>
          </a:p>
        </p:txBody>
      </p:sp>
      <p:sp>
        <p:nvSpPr>
          <p:cNvPr id="901" name="Google Shape;901;p53"/>
          <p:cNvSpPr txBox="1"/>
          <p:nvPr>
            <p:ph idx="2" type="title"/>
          </p:nvPr>
        </p:nvSpPr>
        <p:spPr>
          <a:xfrm>
            <a:off x="821550" y="1893044"/>
            <a:ext cx="2232000" cy="71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Impact in residential environments</a:t>
            </a:r>
            <a:endParaRPr/>
          </a:p>
        </p:txBody>
      </p:sp>
      <p:sp>
        <p:nvSpPr>
          <p:cNvPr id="902" name="Google Shape;902;p53"/>
          <p:cNvSpPr txBox="1"/>
          <p:nvPr>
            <p:ph idx="1" type="subTitle"/>
          </p:nvPr>
        </p:nvSpPr>
        <p:spPr>
          <a:xfrm>
            <a:off x="718825" y="2478036"/>
            <a:ext cx="2232000" cy="83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homes, hospitals, office spaces</a:t>
            </a:r>
            <a:endParaRPr/>
          </a:p>
        </p:txBody>
      </p:sp>
      <p:sp>
        <p:nvSpPr>
          <p:cNvPr id="903" name="Google Shape;903;p53"/>
          <p:cNvSpPr txBox="1"/>
          <p:nvPr>
            <p:ph idx="4294967295" type="title"/>
          </p:nvPr>
        </p:nvSpPr>
        <p:spPr>
          <a:xfrm>
            <a:off x="3464475" y="1920801"/>
            <a:ext cx="2232000" cy="65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Source of Indoor Air Pollution</a:t>
            </a:r>
            <a:endParaRPr sz="1800"/>
          </a:p>
        </p:txBody>
      </p:sp>
      <p:sp>
        <p:nvSpPr>
          <p:cNvPr id="904" name="Google Shape;904;p53"/>
          <p:cNvSpPr txBox="1"/>
          <p:nvPr>
            <p:ph idx="3" type="subTitle"/>
          </p:nvPr>
        </p:nvSpPr>
        <p:spPr>
          <a:xfrm>
            <a:off x="3456000" y="2478036"/>
            <a:ext cx="22320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90% of rural households use </a:t>
            </a:r>
            <a:r>
              <a:rPr lang="en"/>
              <a:t>unprocessed</a:t>
            </a:r>
            <a:r>
              <a:rPr lang="en"/>
              <a:t> biomass</a:t>
            </a:r>
            <a:endParaRPr/>
          </a:p>
          <a:p>
            <a:pPr indent="0" lvl="0" marL="0" rtl="0" algn="l">
              <a:spcBef>
                <a:spcPts val="1600"/>
              </a:spcBef>
              <a:spcAft>
                <a:spcPts val="0"/>
              </a:spcAft>
              <a:buNone/>
            </a:pPr>
            <a:r>
              <a:rPr lang="en"/>
              <a:t>Improper heating and cooling system ventilation</a:t>
            </a:r>
            <a:endParaRPr/>
          </a:p>
          <a:p>
            <a:pPr indent="0" lvl="0" marL="0" rtl="0" algn="l">
              <a:spcBef>
                <a:spcPts val="1600"/>
              </a:spcBef>
              <a:spcAft>
                <a:spcPts val="1600"/>
              </a:spcAft>
              <a:buNone/>
            </a:pPr>
            <a:r>
              <a:t/>
            </a:r>
            <a:endParaRPr/>
          </a:p>
        </p:txBody>
      </p:sp>
      <p:sp>
        <p:nvSpPr>
          <p:cNvPr id="905" name="Google Shape;905;p53"/>
          <p:cNvSpPr txBox="1"/>
          <p:nvPr>
            <p:ph idx="4" type="title"/>
          </p:nvPr>
        </p:nvSpPr>
        <p:spPr>
          <a:xfrm>
            <a:off x="6207675" y="1856781"/>
            <a:ext cx="2232000" cy="71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Health Risks Associated with Indoor Air Pollution</a:t>
            </a:r>
            <a:endParaRPr/>
          </a:p>
        </p:txBody>
      </p:sp>
      <p:sp>
        <p:nvSpPr>
          <p:cNvPr id="906" name="Google Shape;906;p53"/>
          <p:cNvSpPr txBox="1"/>
          <p:nvPr>
            <p:ph idx="5" type="subTitle"/>
          </p:nvPr>
        </p:nvSpPr>
        <p:spPr>
          <a:xfrm>
            <a:off x="6207675" y="2569875"/>
            <a:ext cx="2711100" cy="2184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High levels of exposure can cause: </a:t>
            </a:r>
            <a:endParaRPr/>
          </a:p>
          <a:p>
            <a:pPr indent="-317500" lvl="0" marL="457200" rtl="0" algn="l">
              <a:lnSpc>
                <a:spcPct val="100000"/>
              </a:lnSpc>
              <a:spcBef>
                <a:spcPts val="1600"/>
              </a:spcBef>
              <a:spcAft>
                <a:spcPts val="0"/>
              </a:spcAft>
              <a:buSzPts val="1400"/>
              <a:buChar char="-"/>
            </a:pPr>
            <a:r>
              <a:rPr lang="en"/>
              <a:t>chronic obstructive pulmonary disease</a:t>
            </a:r>
            <a:endParaRPr/>
          </a:p>
          <a:p>
            <a:pPr indent="-317500" lvl="0" marL="457200" rtl="0" algn="l">
              <a:lnSpc>
                <a:spcPct val="100000"/>
              </a:lnSpc>
              <a:spcBef>
                <a:spcPts val="0"/>
              </a:spcBef>
              <a:spcAft>
                <a:spcPts val="0"/>
              </a:spcAft>
              <a:buSzPts val="1400"/>
              <a:buChar char="-"/>
            </a:pPr>
            <a:r>
              <a:rPr lang="en"/>
              <a:t>lung cancer</a:t>
            </a:r>
            <a:endParaRPr/>
          </a:p>
          <a:p>
            <a:pPr indent="-317500" lvl="0" marL="457200" rtl="0" algn="l">
              <a:lnSpc>
                <a:spcPct val="100000"/>
              </a:lnSpc>
              <a:spcBef>
                <a:spcPts val="0"/>
              </a:spcBef>
              <a:spcAft>
                <a:spcPts val="0"/>
              </a:spcAft>
              <a:buSzPts val="1400"/>
              <a:buChar char="-"/>
            </a:pPr>
            <a:r>
              <a:rPr lang="en"/>
              <a:t>acute respiratory infections</a:t>
            </a:r>
            <a:endParaRPr/>
          </a:p>
          <a:p>
            <a:pPr indent="-317500" lvl="0" marL="457200" rtl="0" algn="l">
              <a:lnSpc>
                <a:spcPct val="100000"/>
              </a:lnSpc>
              <a:spcBef>
                <a:spcPts val="0"/>
              </a:spcBef>
              <a:spcAft>
                <a:spcPts val="0"/>
              </a:spcAft>
              <a:buSzPts val="1400"/>
              <a:buChar char="-"/>
            </a:pPr>
            <a:r>
              <a:rPr lang="en"/>
              <a:t>severe eye diseases</a:t>
            </a:r>
            <a:endParaRPr/>
          </a:p>
        </p:txBody>
      </p:sp>
      <p:cxnSp>
        <p:nvCxnSpPr>
          <p:cNvPr id="907" name="Google Shape;907;p53"/>
          <p:cNvCxnSpPr/>
          <p:nvPr/>
        </p:nvCxnSpPr>
        <p:spPr>
          <a:xfrm rot="10800000">
            <a:off x="3203475" y="1895750"/>
            <a:ext cx="16800" cy="2689500"/>
          </a:xfrm>
          <a:prstGeom prst="straightConnector1">
            <a:avLst/>
          </a:prstGeom>
          <a:noFill/>
          <a:ln cap="flat" cmpd="sng" w="19050">
            <a:solidFill>
              <a:schemeClr val="lt1"/>
            </a:solidFill>
            <a:prstDash val="solid"/>
            <a:round/>
            <a:headEnd len="med" w="med" type="none"/>
            <a:tailEnd len="med" w="med" type="none"/>
          </a:ln>
        </p:spPr>
      </p:cxnSp>
      <p:cxnSp>
        <p:nvCxnSpPr>
          <p:cNvPr id="908" name="Google Shape;908;p53"/>
          <p:cNvCxnSpPr/>
          <p:nvPr/>
        </p:nvCxnSpPr>
        <p:spPr>
          <a:xfrm rot="10800000">
            <a:off x="5940675" y="1895625"/>
            <a:ext cx="22800" cy="2504100"/>
          </a:xfrm>
          <a:prstGeom prst="straightConnector1">
            <a:avLst/>
          </a:prstGeom>
          <a:noFill/>
          <a:ln cap="flat" cmpd="sng" w="19050">
            <a:solidFill>
              <a:schemeClr val="lt1"/>
            </a:solidFill>
            <a:prstDash val="solid"/>
            <a:round/>
            <a:headEnd len="med" w="med" type="none"/>
            <a:tailEnd len="med" w="med" type="none"/>
          </a:ln>
        </p:spPr>
      </p:cxnSp>
      <p:grpSp>
        <p:nvGrpSpPr>
          <p:cNvPr id="909" name="Google Shape;909;p53"/>
          <p:cNvGrpSpPr/>
          <p:nvPr/>
        </p:nvGrpSpPr>
        <p:grpSpPr>
          <a:xfrm>
            <a:off x="1605541" y="1225022"/>
            <a:ext cx="458618" cy="539898"/>
            <a:chOff x="1834915" y="2806417"/>
            <a:chExt cx="324180" cy="381311"/>
          </a:xfrm>
        </p:grpSpPr>
        <p:sp>
          <p:nvSpPr>
            <p:cNvPr id="910" name="Google Shape;910;p53"/>
            <p:cNvSpPr/>
            <p:nvPr/>
          </p:nvSpPr>
          <p:spPr>
            <a:xfrm>
              <a:off x="1840592" y="2832793"/>
              <a:ext cx="318504" cy="354934"/>
            </a:xfrm>
            <a:custGeom>
              <a:rect b="b" l="l" r="r" t="t"/>
              <a:pathLst>
                <a:path extrusionOk="0" h="15569" w="13971">
                  <a:moveTo>
                    <a:pt x="10690" y="1937"/>
                  </a:moveTo>
                  <a:lnTo>
                    <a:pt x="12861" y="2790"/>
                  </a:lnTo>
                  <a:lnTo>
                    <a:pt x="12861" y="2931"/>
                  </a:lnTo>
                  <a:lnTo>
                    <a:pt x="10690" y="2931"/>
                  </a:lnTo>
                  <a:lnTo>
                    <a:pt x="10690" y="1937"/>
                  </a:lnTo>
                  <a:close/>
                  <a:moveTo>
                    <a:pt x="6863" y="534"/>
                  </a:moveTo>
                  <a:lnTo>
                    <a:pt x="8838" y="1783"/>
                  </a:lnTo>
                  <a:lnTo>
                    <a:pt x="6863" y="3043"/>
                  </a:lnTo>
                  <a:lnTo>
                    <a:pt x="4887" y="1783"/>
                  </a:lnTo>
                  <a:lnTo>
                    <a:pt x="6863" y="534"/>
                  </a:lnTo>
                  <a:close/>
                  <a:moveTo>
                    <a:pt x="13482" y="3421"/>
                  </a:moveTo>
                  <a:lnTo>
                    <a:pt x="13482" y="3971"/>
                  </a:lnTo>
                  <a:lnTo>
                    <a:pt x="10690" y="3971"/>
                  </a:lnTo>
                  <a:lnTo>
                    <a:pt x="10690" y="3421"/>
                  </a:lnTo>
                  <a:close/>
                  <a:moveTo>
                    <a:pt x="4602" y="2182"/>
                  </a:moveTo>
                  <a:lnTo>
                    <a:pt x="6405" y="3332"/>
                  </a:lnTo>
                  <a:lnTo>
                    <a:pt x="4602" y="4481"/>
                  </a:lnTo>
                  <a:lnTo>
                    <a:pt x="4602" y="2182"/>
                  </a:lnTo>
                  <a:close/>
                  <a:moveTo>
                    <a:pt x="9122" y="2182"/>
                  </a:moveTo>
                  <a:lnTo>
                    <a:pt x="9122" y="4481"/>
                  </a:lnTo>
                  <a:lnTo>
                    <a:pt x="7317" y="3332"/>
                  </a:lnTo>
                  <a:lnTo>
                    <a:pt x="9122" y="2182"/>
                  </a:lnTo>
                  <a:close/>
                  <a:moveTo>
                    <a:pt x="6863" y="3623"/>
                  </a:moveTo>
                  <a:lnTo>
                    <a:pt x="9122" y="5062"/>
                  </a:lnTo>
                  <a:lnTo>
                    <a:pt x="9122" y="5416"/>
                  </a:lnTo>
                  <a:lnTo>
                    <a:pt x="6863" y="6856"/>
                  </a:lnTo>
                  <a:lnTo>
                    <a:pt x="4602" y="5416"/>
                  </a:lnTo>
                  <a:lnTo>
                    <a:pt x="4602" y="5062"/>
                  </a:lnTo>
                  <a:lnTo>
                    <a:pt x="6863" y="3623"/>
                  </a:lnTo>
                  <a:close/>
                  <a:moveTo>
                    <a:pt x="10690" y="6699"/>
                  </a:moveTo>
                  <a:lnTo>
                    <a:pt x="12861" y="7553"/>
                  </a:lnTo>
                  <a:lnTo>
                    <a:pt x="12861" y="7696"/>
                  </a:lnTo>
                  <a:lnTo>
                    <a:pt x="10690" y="7696"/>
                  </a:lnTo>
                  <a:lnTo>
                    <a:pt x="10690" y="6699"/>
                  </a:lnTo>
                  <a:close/>
                  <a:moveTo>
                    <a:pt x="4602" y="5996"/>
                  </a:moveTo>
                  <a:lnTo>
                    <a:pt x="6405" y="7147"/>
                  </a:lnTo>
                  <a:lnTo>
                    <a:pt x="4602" y="8297"/>
                  </a:lnTo>
                  <a:lnTo>
                    <a:pt x="4602" y="5996"/>
                  </a:lnTo>
                  <a:close/>
                  <a:moveTo>
                    <a:pt x="9122" y="5996"/>
                  </a:moveTo>
                  <a:lnTo>
                    <a:pt x="9122" y="8297"/>
                  </a:lnTo>
                  <a:lnTo>
                    <a:pt x="7317" y="7147"/>
                  </a:lnTo>
                  <a:lnTo>
                    <a:pt x="9122" y="5996"/>
                  </a:lnTo>
                  <a:close/>
                  <a:moveTo>
                    <a:pt x="13482" y="8187"/>
                  </a:moveTo>
                  <a:lnTo>
                    <a:pt x="13482" y="8737"/>
                  </a:lnTo>
                  <a:lnTo>
                    <a:pt x="10690" y="8737"/>
                  </a:lnTo>
                  <a:lnTo>
                    <a:pt x="10690" y="8187"/>
                  </a:lnTo>
                  <a:close/>
                  <a:moveTo>
                    <a:pt x="6863" y="7439"/>
                  </a:moveTo>
                  <a:lnTo>
                    <a:pt x="9122" y="8879"/>
                  </a:lnTo>
                  <a:lnTo>
                    <a:pt x="9122" y="9224"/>
                  </a:lnTo>
                  <a:lnTo>
                    <a:pt x="6863" y="10622"/>
                  </a:lnTo>
                  <a:lnTo>
                    <a:pt x="4602" y="9221"/>
                  </a:lnTo>
                  <a:lnTo>
                    <a:pt x="4602" y="8878"/>
                  </a:lnTo>
                  <a:lnTo>
                    <a:pt x="6863" y="7439"/>
                  </a:lnTo>
                  <a:close/>
                  <a:moveTo>
                    <a:pt x="4602" y="9797"/>
                  </a:moveTo>
                  <a:lnTo>
                    <a:pt x="6397" y="10906"/>
                  </a:lnTo>
                  <a:lnTo>
                    <a:pt x="4211" y="12259"/>
                  </a:lnTo>
                  <a:lnTo>
                    <a:pt x="4468" y="11849"/>
                  </a:lnTo>
                  <a:cubicBezTo>
                    <a:pt x="4555" y="11709"/>
                    <a:pt x="4602" y="11547"/>
                    <a:pt x="4602" y="11380"/>
                  </a:cubicBezTo>
                  <a:lnTo>
                    <a:pt x="4602" y="9797"/>
                  </a:lnTo>
                  <a:close/>
                  <a:moveTo>
                    <a:pt x="9122" y="9797"/>
                  </a:moveTo>
                  <a:lnTo>
                    <a:pt x="9122" y="11380"/>
                  </a:lnTo>
                  <a:cubicBezTo>
                    <a:pt x="9122" y="11547"/>
                    <a:pt x="9167" y="11707"/>
                    <a:pt x="9256" y="11849"/>
                  </a:cubicBezTo>
                  <a:lnTo>
                    <a:pt x="9513" y="12261"/>
                  </a:lnTo>
                  <a:lnTo>
                    <a:pt x="9513" y="12261"/>
                  </a:lnTo>
                  <a:lnTo>
                    <a:pt x="7328" y="10907"/>
                  </a:lnTo>
                  <a:lnTo>
                    <a:pt x="9122" y="9797"/>
                  </a:lnTo>
                  <a:close/>
                  <a:moveTo>
                    <a:pt x="6863" y="11195"/>
                  </a:moveTo>
                  <a:lnTo>
                    <a:pt x="10097" y="13198"/>
                  </a:lnTo>
                  <a:lnTo>
                    <a:pt x="10472" y="13800"/>
                  </a:lnTo>
                  <a:lnTo>
                    <a:pt x="3251" y="13800"/>
                  </a:lnTo>
                  <a:lnTo>
                    <a:pt x="3627" y="13198"/>
                  </a:lnTo>
                  <a:lnTo>
                    <a:pt x="6863" y="11195"/>
                  </a:lnTo>
                  <a:close/>
                  <a:moveTo>
                    <a:pt x="13230" y="14291"/>
                  </a:moveTo>
                  <a:lnTo>
                    <a:pt x="13230" y="15074"/>
                  </a:lnTo>
                  <a:lnTo>
                    <a:pt x="494" y="15074"/>
                  </a:lnTo>
                  <a:lnTo>
                    <a:pt x="494" y="14291"/>
                  </a:lnTo>
                  <a:close/>
                  <a:moveTo>
                    <a:pt x="6858" y="0"/>
                  </a:moveTo>
                  <a:cubicBezTo>
                    <a:pt x="6813" y="0"/>
                    <a:pt x="6768" y="13"/>
                    <a:pt x="6728" y="39"/>
                  </a:cubicBezTo>
                  <a:lnTo>
                    <a:pt x="4269" y="1592"/>
                  </a:lnTo>
                  <a:cubicBezTo>
                    <a:pt x="4169" y="1656"/>
                    <a:pt x="4108" y="1763"/>
                    <a:pt x="4108" y="1882"/>
                  </a:cubicBezTo>
                  <a:lnTo>
                    <a:pt x="4108" y="11380"/>
                  </a:lnTo>
                  <a:cubicBezTo>
                    <a:pt x="4108" y="11455"/>
                    <a:pt x="4087" y="11527"/>
                    <a:pt x="4049" y="11589"/>
                  </a:cubicBezTo>
                  <a:lnTo>
                    <a:pt x="2669" y="13800"/>
                  </a:lnTo>
                  <a:lnTo>
                    <a:pt x="1976" y="13800"/>
                  </a:lnTo>
                  <a:lnTo>
                    <a:pt x="2269" y="13332"/>
                  </a:lnTo>
                  <a:cubicBezTo>
                    <a:pt x="2341" y="13216"/>
                    <a:pt x="2306" y="13065"/>
                    <a:pt x="2192" y="12994"/>
                  </a:cubicBezTo>
                  <a:cubicBezTo>
                    <a:pt x="2151" y="12970"/>
                    <a:pt x="2106" y="12958"/>
                    <a:pt x="2062" y="12958"/>
                  </a:cubicBezTo>
                  <a:cubicBezTo>
                    <a:pt x="1980" y="12958"/>
                    <a:pt x="1900" y="12998"/>
                    <a:pt x="1854" y="13073"/>
                  </a:cubicBezTo>
                  <a:lnTo>
                    <a:pt x="1398" y="13802"/>
                  </a:lnTo>
                  <a:lnTo>
                    <a:pt x="409" y="13802"/>
                  </a:lnTo>
                  <a:cubicBezTo>
                    <a:pt x="183" y="13802"/>
                    <a:pt x="0" y="13985"/>
                    <a:pt x="0" y="14211"/>
                  </a:cubicBezTo>
                  <a:lnTo>
                    <a:pt x="0" y="15159"/>
                  </a:lnTo>
                  <a:cubicBezTo>
                    <a:pt x="0" y="15385"/>
                    <a:pt x="183" y="15568"/>
                    <a:pt x="409" y="15568"/>
                  </a:cubicBezTo>
                  <a:lnTo>
                    <a:pt x="13307" y="15568"/>
                  </a:lnTo>
                  <a:cubicBezTo>
                    <a:pt x="13533" y="15568"/>
                    <a:pt x="13715" y="15385"/>
                    <a:pt x="13715" y="15159"/>
                  </a:cubicBezTo>
                  <a:lnTo>
                    <a:pt x="13715" y="14211"/>
                  </a:lnTo>
                  <a:cubicBezTo>
                    <a:pt x="13715" y="13985"/>
                    <a:pt x="13532" y="13802"/>
                    <a:pt x="13307" y="13802"/>
                  </a:cubicBezTo>
                  <a:lnTo>
                    <a:pt x="12318" y="13802"/>
                  </a:lnTo>
                  <a:lnTo>
                    <a:pt x="10687" y="11187"/>
                  </a:lnTo>
                  <a:lnTo>
                    <a:pt x="10687" y="9228"/>
                  </a:lnTo>
                  <a:lnTo>
                    <a:pt x="12353" y="9228"/>
                  </a:lnTo>
                  <a:lnTo>
                    <a:pt x="12353" y="9706"/>
                  </a:lnTo>
                  <a:lnTo>
                    <a:pt x="11933" y="9706"/>
                  </a:lnTo>
                  <a:cubicBezTo>
                    <a:pt x="11797" y="9706"/>
                    <a:pt x="11689" y="9815"/>
                    <a:pt x="11689" y="9952"/>
                  </a:cubicBezTo>
                  <a:cubicBezTo>
                    <a:pt x="11689" y="10087"/>
                    <a:pt x="11797" y="10196"/>
                    <a:pt x="11933" y="10196"/>
                  </a:cubicBezTo>
                  <a:lnTo>
                    <a:pt x="12353" y="10196"/>
                  </a:lnTo>
                  <a:lnTo>
                    <a:pt x="12353" y="10594"/>
                  </a:lnTo>
                  <a:cubicBezTo>
                    <a:pt x="12353" y="10729"/>
                    <a:pt x="12462" y="10838"/>
                    <a:pt x="12599" y="10838"/>
                  </a:cubicBezTo>
                  <a:cubicBezTo>
                    <a:pt x="12734" y="10838"/>
                    <a:pt x="12843" y="10729"/>
                    <a:pt x="12843" y="10594"/>
                  </a:cubicBezTo>
                  <a:lnTo>
                    <a:pt x="12843" y="10196"/>
                  </a:lnTo>
                  <a:lnTo>
                    <a:pt x="13264" y="10196"/>
                  </a:lnTo>
                  <a:cubicBezTo>
                    <a:pt x="13399" y="10196"/>
                    <a:pt x="13509" y="10087"/>
                    <a:pt x="13509" y="9952"/>
                  </a:cubicBezTo>
                  <a:cubicBezTo>
                    <a:pt x="13509" y="9815"/>
                    <a:pt x="13399" y="9706"/>
                    <a:pt x="13264" y="9706"/>
                  </a:cubicBezTo>
                  <a:lnTo>
                    <a:pt x="12843" y="9706"/>
                  </a:lnTo>
                  <a:lnTo>
                    <a:pt x="12843" y="9228"/>
                  </a:lnTo>
                  <a:lnTo>
                    <a:pt x="13626" y="9228"/>
                  </a:lnTo>
                  <a:cubicBezTo>
                    <a:pt x="13815" y="9228"/>
                    <a:pt x="13969" y="9074"/>
                    <a:pt x="13969" y="8884"/>
                  </a:cubicBezTo>
                  <a:lnTo>
                    <a:pt x="13969" y="8038"/>
                  </a:lnTo>
                  <a:cubicBezTo>
                    <a:pt x="13969" y="7849"/>
                    <a:pt x="13815" y="7696"/>
                    <a:pt x="13626" y="7696"/>
                  </a:cubicBezTo>
                  <a:lnTo>
                    <a:pt x="13350" y="7696"/>
                  </a:lnTo>
                  <a:lnTo>
                    <a:pt x="13350" y="7498"/>
                  </a:lnTo>
                  <a:cubicBezTo>
                    <a:pt x="13350" y="7329"/>
                    <a:pt x="13248" y="7179"/>
                    <a:pt x="13090" y="7117"/>
                  </a:cubicBezTo>
                  <a:lnTo>
                    <a:pt x="10688" y="6173"/>
                  </a:lnTo>
                  <a:lnTo>
                    <a:pt x="10688" y="4463"/>
                  </a:lnTo>
                  <a:lnTo>
                    <a:pt x="12355" y="4463"/>
                  </a:lnTo>
                  <a:lnTo>
                    <a:pt x="12355" y="4941"/>
                  </a:lnTo>
                  <a:lnTo>
                    <a:pt x="11936" y="4941"/>
                  </a:lnTo>
                  <a:cubicBezTo>
                    <a:pt x="11799" y="4941"/>
                    <a:pt x="11690" y="5050"/>
                    <a:pt x="11690" y="5185"/>
                  </a:cubicBezTo>
                  <a:cubicBezTo>
                    <a:pt x="11690" y="5322"/>
                    <a:pt x="11799" y="5431"/>
                    <a:pt x="11936" y="5431"/>
                  </a:cubicBezTo>
                  <a:lnTo>
                    <a:pt x="12355" y="5431"/>
                  </a:lnTo>
                  <a:lnTo>
                    <a:pt x="12355" y="5827"/>
                  </a:lnTo>
                  <a:cubicBezTo>
                    <a:pt x="12355" y="5961"/>
                    <a:pt x="12465" y="6073"/>
                    <a:pt x="12600" y="6073"/>
                  </a:cubicBezTo>
                  <a:cubicBezTo>
                    <a:pt x="12736" y="6073"/>
                    <a:pt x="12846" y="5963"/>
                    <a:pt x="12846" y="5827"/>
                  </a:cubicBezTo>
                  <a:lnTo>
                    <a:pt x="12846" y="5431"/>
                  </a:lnTo>
                  <a:lnTo>
                    <a:pt x="13265" y="5431"/>
                  </a:lnTo>
                  <a:cubicBezTo>
                    <a:pt x="13400" y="5431"/>
                    <a:pt x="13510" y="5322"/>
                    <a:pt x="13510" y="5185"/>
                  </a:cubicBezTo>
                  <a:cubicBezTo>
                    <a:pt x="13510" y="5050"/>
                    <a:pt x="13400" y="4941"/>
                    <a:pt x="13265" y="4941"/>
                  </a:cubicBezTo>
                  <a:lnTo>
                    <a:pt x="12846" y="4941"/>
                  </a:lnTo>
                  <a:lnTo>
                    <a:pt x="12846" y="4463"/>
                  </a:lnTo>
                  <a:lnTo>
                    <a:pt x="13629" y="4463"/>
                  </a:lnTo>
                  <a:cubicBezTo>
                    <a:pt x="13817" y="4463"/>
                    <a:pt x="13971" y="4309"/>
                    <a:pt x="13971" y="4118"/>
                  </a:cubicBezTo>
                  <a:lnTo>
                    <a:pt x="13971" y="3276"/>
                  </a:lnTo>
                  <a:cubicBezTo>
                    <a:pt x="13971" y="3087"/>
                    <a:pt x="13817" y="2933"/>
                    <a:pt x="13629" y="2933"/>
                  </a:cubicBezTo>
                  <a:lnTo>
                    <a:pt x="13351" y="2933"/>
                  </a:lnTo>
                  <a:lnTo>
                    <a:pt x="13351" y="2735"/>
                  </a:lnTo>
                  <a:cubicBezTo>
                    <a:pt x="13351" y="2566"/>
                    <a:pt x="13249" y="2418"/>
                    <a:pt x="13093" y="2356"/>
                  </a:cubicBezTo>
                  <a:lnTo>
                    <a:pt x="10668" y="1403"/>
                  </a:lnTo>
                  <a:cubicBezTo>
                    <a:pt x="10619" y="1173"/>
                    <a:pt x="10482" y="970"/>
                    <a:pt x="10278" y="842"/>
                  </a:cubicBezTo>
                  <a:lnTo>
                    <a:pt x="9716" y="486"/>
                  </a:lnTo>
                  <a:cubicBezTo>
                    <a:pt x="9675" y="460"/>
                    <a:pt x="9630" y="448"/>
                    <a:pt x="9585" y="448"/>
                  </a:cubicBezTo>
                  <a:cubicBezTo>
                    <a:pt x="9503" y="448"/>
                    <a:pt x="9424" y="488"/>
                    <a:pt x="9377" y="562"/>
                  </a:cubicBezTo>
                  <a:cubicBezTo>
                    <a:pt x="9305" y="676"/>
                    <a:pt x="9340" y="829"/>
                    <a:pt x="9453" y="901"/>
                  </a:cubicBezTo>
                  <a:lnTo>
                    <a:pt x="10014" y="1255"/>
                  </a:lnTo>
                  <a:cubicBezTo>
                    <a:pt x="10127" y="1326"/>
                    <a:pt x="10194" y="1450"/>
                    <a:pt x="10196" y="1582"/>
                  </a:cubicBezTo>
                  <a:lnTo>
                    <a:pt x="10196" y="1587"/>
                  </a:lnTo>
                  <a:lnTo>
                    <a:pt x="10196" y="11256"/>
                  </a:lnTo>
                  <a:cubicBezTo>
                    <a:pt x="10196" y="11301"/>
                    <a:pt x="10208" y="11345"/>
                    <a:pt x="10232" y="11386"/>
                  </a:cubicBezTo>
                  <a:lnTo>
                    <a:pt x="11739" y="13803"/>
                  </a:lnTo>
                  <a:lnTo>
                    <a:pt x="11047" y="13803"/>
                  </a:lnTo>
                  <a:lnTo>
                    <a:pt x="9666" y="11590"/>
                  </a:lnTo>
                  <a:cubicBezTo>
                    <a:pt x="9628" y="11528"/>
                    <a:pt x="9609" y="11456"/>
                    <a:pt x="9609" y="11383"/>
                  </a:cubicBezTo>
                  <a:lnTo>
                    <a:pt x="9609" y="1882"/>
                  </a:lnTo>
                  <a:cubicBezTo>
                    <a:pt x="9609" y="1763"/>
                    <a:pt x="9548" y="1656"/>
                    <a:pt x="9448" y="1592"/>
                  </a:cubicBezTo>
                  <a:lnTo>
                    <a:pt x="6990" y="39"/>
                  </a:lnTo>
                  <a:cubicBezTo>
                    <a:pt x="6949" y="13"/>
                    <a:pt x="6904" y="0"/>
                    <a:pt x="68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53"/>
            <p:cNvSpPr/>
            <p:nvPr/>
          </p:nvSpPr>
          <p:spPr>
            <a:xfrm>
              <a:off x="1834915" y="2806417"/>
              <a:ext cx="208483" cy="310844"/>
            </a:xfrm>
            <a:custGeom>
              <a:rect b="b" l="l" r="r" t="t"/>
              <a:pathLst>
                <a:path extrusionOk="0" h="13635" w="9145">
                  <a:moveTo>
                    <a:pt x="3283" y="3094"/>
                  </a:moveTo>
                  <a:lnTo>
                    <a:pt x="3283" y="4088"/>
                  </a:lnTo>
                  <a:lnTo>
                    <a:pt x="1110" y="4088"/>
                  </a:lnTo>
                  <a:lnTo>
                    <a:pt x="1110" y="3947"/>
                  </a:lnTo>
                  <a:lnTo>
                    <a:pt x="3283" y="3094"/>
                  </a:lnTo>
                  <a:close/>
                  <a:moveTo>
                    <a:pt x="3283" y="4578"/>
                  </a:moveTo>
                  <a:lnTo>
                    <a:pt x="3283" y="5128"/>
                  </a:lnTo>
                  <a:lnTo>
                    <a:pt x="490" y="5128"/>
                  </a:lnTo>
                  <a:lnTo>
                    <a:pt x="490" y="4578"/>
                  </a:lnTo>
                  <a:close/>
                  <a:moveTo>
                    <a:pt x="3283" y="7856"/>
                  </a:moveTo>
                  <a:lnTo>
                    <a:pt x="3283" y="8853"/>
                  </a:lnTo>
                  <a:lnTo>
                    <a:pt x="1110" y="8853"/>
                  </a:lnTo>
                  <a:lnTo>
                    <a:pt x="1110" y="8710"/>
                  </a:lnTo>
                  <a:lnTo>
                    <a:pt x="3283" y="7856"/>
                  </a:lnTo>
                  <a:close/>
                  <a:moveTo>
                    <a:pt x="3283" y="9342"/>
                  </a:moveTo>
                  <a:lnTo>
                    <a:pt x="3283" y="9893"/>
                  </a:lnTo>
                  <a:lnTo>
                    <a:pt x="490" y="9893"/>
                  </a:lnTo>
                  <a:lnTo>
                    <a:pt x="490" y="9342"/>
                  </a:lnTo>
                  <a:close/>
                  <a:moveTo>
                    <a:pt x="7113" y="1"/>
                  </a:moveTo>
                  <a:cubicBezTo>
                    <a:pt x="6949" y="1"/>
                    <a:pt x="6785" y="46"/>
                    <a:pt x="6642" y="137"/>
                  </a:cubicBezTo>
                  <a:lnTo>
                    <a:pt x="3696" y="2000"/>
                  </a:lnTo>
                  <a:cubicBezTo>
                    <a:pt x="3492" y="2128"/>
                    <a:pt x="3354" y="2332"/>
                    <a:pt x="3304" y="2562"/>
                  </a:cubicBezTo>
                  <a:lnTo>
                    <a:pt x="881" y="3514"/>
                  </a:lnTo>
                  <a:cubicBezTo>
                    <a:pt x="723" y="3576"/>
                    <a:pt x="622" y="3724"/>
                    <a:pt x="622" y="3894"/>
                  </a:cubicBezTo>
                  <a:lnTo>
                    <a:pt x="622" y="4091"/>
                  </a:lnTo>
                  <a:lnTo>
                    <a:pt x="345" y="4091"/>
                  </a:lnTo>
                  <a:cubicBezTo>
                    <a:pt x="156" y="4091"/>
                    <a:pt x="1" y="4245"/>
                    <a:pt x="1" y="4436"/>
                  </a:cubicBezTo>
                  <a:lnTo>
                    <a:pt x="1" y="5281"/>
                  </a:lnTo>
                  <a:cubicBezTo>
                    <a:pt x="1" y="5469"/>
                    <a:pt x="154" y="5622"/>
                    <a:pt x="345" y="5622"/>
                  </a:cubicBezTo>
                  <a:lnTo>
                    <a:pt x="1128" y="5622"/>
                  </a:lnTo>
                  <a:lnTo>
                    <a:pt x="1128" y="6101"/>
                  </a:lnTo>
                  <a:lnTo>
                    <a:pt x="708" y="6101"/>
                  </a:lnTo>
                  <a:cubicBezTo>
                    <a:pt x="572" y="6101"/>
                    <a:pt x="462" y="6209"/>
                    <a:pt x="462" y="6346"/>
                  </a:cubicBezTo>
                  <a:cubicBezTo>
                    <a:pt x="462" y="6480"/>
                    <a:pt x="572" y="6590"/>
                    <a:pt x="708" y="6590"/>
                  </a:cubicBezTo>
                  <a:lnTo>
                    <a:pt x="1128" y="6590"/>
                  </a:lnTo>
                  <a:lnTo>
                    <a:pt x="1128" y="6988"/>
                  </a:lnTo>
                  <a:cubicBezTo>
                    <a:pt x="1128" y="7124"/>
                    <a:pt x="1237" y="7232"/>
                    <a:pt x="1372" y="7232"/>
                  </a:cubicBezTo>
                  <a:cubicBezTo>
                    <a:pt x="1509" y="7232"/>
                    <a:pt x="1618" y="7124"/>
                    <a:pt x="1618" y="6988"/>
                  </a:cubicBezTo>
                  <a:lnTo>
                    <a:pt x="1618" y="6590"/>
                  </a:lnTo>
                  <a:lnTo>
                    <a:pt x="2038" y="6590"/>
                  </a:lnTo>
                  <a:cubicBezTo>
                    <a:pt x="2174" y="6590"/>
                    <a:pt x="2283" y="6482"/>
                    <a:pt x="2283" y="6346"/>
                  </a:cubicBezTo>
                  <a:cubicBezTo>
                    <a:pt x="2283" y="6209"/>
                    <a:pt x="2174" y="6101"/>
                    <a:pt x="2038" y="6101"/>
                  </a:cubicBezTo>
                  <a:lnTo>
                    <a:pt x="1618" y="6101"/>
                  </a:lnTo>
                  <a:lnTo>
                    <a:pt x="1618" y="5622"/>
                  </a:lnTo>
                  <a:lnTo>
                    <a:pt x="3284" y="5622"/>
                  </a:lnTo>
                  <a:lnTo>
                    <a:pt x="3284" y="7336"/>
                  </a:lnTo>
                  <a:lnTo>
                    <a:pt x="881" y="8280"/>
                  </a:lnTo>
                  <a:cubicBezTo>
                    <a:pt x="723" y="8340"/>
                    <a:pt x="622" y="8488"/>
                    <a:pt x="622" y="8658"/>
                  </a:cubicBezTo>
                  <a:lnTo>
                    <a:pt x="622" y="8855"/>
                  </a:lnTo>
                  <a:lnTo>
                    <a:pt x="345" y="8855"/>
                  </a:lnTo>
                  <a:cubicBezTo>
                    <a:pt x="156" y="8855"/>
                    <a:pt x="1" y="9009"/>
                    <a:pt x="1" y="9200"/>
                  </a:cubicBezTo>
                  <a:lnTo>
                    <a:pt x="1" y="10044"/>
                  </a:lnTo>
                  <a:cubicBezTo>
                    <a:pt x="1" y="10231"/>
                    <a:pt x="154" y="10385"/>
                    <a:pt x="345" y="10385"/>
                  </a:cubicBezTo>
                  <a:lnTo>
                    <a:pt x="1128" y="10385"/>
                  </a:lnTo>
                  <a:lnTo>
                    <a:pt x="1128" y="10861"/>
                  </a:lnTo>
                  <a:lnTo>
                    <a:pt x="708" y="10861"/>
                  </a:lnTo>
                  <a:cubicBezTo>
                    <a:pt x="572" y="10861"/>
                    <a:pt x="462" y="10969"/>
                    <a:pt x="462" y="11105"/>
                  </a:cubicBezTo>
                  <a:cubicBezTo>
                    <a:pt x="462" y="11242"/>
                    <a:pt x="572" y="11350"/>
                    <a:pt x="708" y="11350"/>
                  </a:cubicBezTo>
                  <a:lnTo>
                    <a:pt x="1128" y="11350"/>
                  </a:lnTo>
                  <a:lnTo>
                    <a:pt x="1128" y="11747"/>
                  </a:lnTo>
                  <a:cubicBezTo>
                    <a:pt x="1128" y="11882"/>
                    <a:pt x="1237" y="11992"/>
                    <a:pt x="1372" y="11992"/>
                  </a:cubicBezTo>
                  <a:cubicBezTo>
                    <a:pt x="1509" y="11992"/>
                    <a:pt x="1618" y="11882"/>
                    <a:pt x="1618" y="11747"/>
                  </a:cubicBezTo>
                  <a:lnTo>
                    <a:pt x="1618" y="11350"/>
                  </a:lnTo>
                  <a:lnTo>
                    <a:pt x="2038" y="11350"/>
                  </a:lnTo>
                  <a:cubicBezTo>
                    <a:pt x="2174" y="11350"/>
                    <a:pt x="2283" y="11242"/>
                    <a:pt x="2283" y="11105"/>
                  </a:cubicBezTo>
                  <a:cubicBezTo>
                    <a:pt x="2283" y="10971"/>
                    <a:pt x="2174" y="10861"/>
                    <a:pt x="2038" y="10861"/>
                  </a:cubicBezTo>
                  <a:lnTo>
                    <a:pt x="1618" y="10861"/>
                  </a:lnTo>
                  <a:lnTo>
                    <a:pt x="1618" y="10382"/>
                  </a:lnTo>
                  <a:lnTo>
                    <a:pt x="3284" y="10382"/>
                  </a:lnTo>
                  <a:lnTo>
                    <a:pt x="3284" y="12339"/>
                  </a:lnTo>
                  <a:lnTo>
                    <a:pt x="2710" y="13261"/>
                  </a:lnTo>
                  <a:cubicBezTo>
                    <a:pt x="2638" y="13375"/>
                    <a:pt x="2673" y="13528"/>
                    <a:pt x="2788" y="13598"/>
                  </a:cubicBezTo>
                  <a:cubicBezTo>
                    <a:pt x="2829" y="13622"/>
                    <a:pt x="2872" y="13635"/>
                    <a:pt x="2916" y="13635"/>
                  </a:cubicBezTo>
                  <a:cubicBezTo>
                    <a:pt x="2998" y="13635"/>
                    <a:pt x="3078" y="13594"/>
                    <a:pt x="3125" y="13521"/>
                  </a:cubicBezTo>
                  <a:lnTo>
                    <a:pt x="3735" y="12540"/>
                  </a:lnTo>
                  <a:cubicBezTo>
                    <a:pt x="3760" y="12500"/>
                    <a:pt x="3771" y="12455"/>
                    <a:pt x="3771" y="12410"/>
                  </a:cubicBezTo>
                  <a:lnTo>
                    <a:pt x="3771" y="2741"/>
                  </a:lnTo>
                  <a:cubicBezTo>
                    <a:pt x="3771" y="2605"/>
                    <a:pt x="3840" y="2481"/>
                    <a:pt x="3955" y="2409"/>
                  </a:cubicBezTo>
                  <a:lnTo>
                    <a:pt x="6901" y="548"/>
                  </a:lnTo>
                  <a:cubicBezTo>
                    <a:pt x="6965" y="508"/>
                    <a:pt x="7037" y="488"/>
                    <a:pt x="7110" y="488"/>
                  </a:cubicBezTo>
                  <a:cubicBezTo>
                    <a:pt x="7183" y="488"/>
                    <a:pt x="7256" y="508"/>
                    <a:pt x="7320" y="548"/>
                  </a:cubicBezTo>
                  <a:lnTo>
                    <a:pt x="8734" y="1443"/>
                  </a:lnTo>
                  <a:cubicBezTo>
                    <a:pt x="8775" y="1468"/>
                    <a:pt x="8820" y="1480"/>
                    <a:pt x="8865" y="1480"/>
                  </a:cubicBezTo>
                  <a:cubicBezTo>
                    <a:pt x="8946" y="1480"/>
                    <a:pt x="9026" y="1440"/>
                    <a:pt x="9073" y="1366"/>
                  </a:cubicBezTo>
                  <a:cubicBezTo>
                    <a:pt x="9145" y="1252"/>
                    <a:pt x="9111" y="1102"/>
                    <a:pt x="8997" y="1029"/>
                  </a:cubicBezTo>
                  <a:lnTo>
                    <a:pt x="7584" y="137"/>
                  </a:lnTo>
                  <a:cubicBezTo>
                    <a:pt x="7441" y="46"/>
                    <a:pt x="7277" y="1"/>
                    <a:pt x="71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2" name="Google Shape;912;p53"/>
          <p:cNvGrpSpPr/>
          <p:nvPr/>
        </p:nvGrpSpPr>
        <p:grpSpPr>
          <a:xfrm>
            <a:off x="4356867" y="1238163"/>
            <a:ext cx="532990" cy="539995"/>
            <a:chOff x="1176090" y="2806348"/>
            <a:chExt cx="376751" cy="381379"/>
          </a:xfrm>
        </p:grpSpPr>
        <p:sp>
          <p:nvSpPr>
            <p:cNvPr id="913" name="Google Shape;913;p53"/>
            <p:cNvSpPr/>
            <p:nvPr/>
          </p:nvSpPr>
          <p:spPr>
            <a:xfrm>
              <a:off x="1365970" y="3045699"/>
              <a:ext cx="14750" cy="11194"/>
            </a:xfrm>
            <a:custGeom>
              <a:rect b="b" l="l" r="r" t="t"/>
              <a:pathLst>
                <a:path extrusionOk="0" h="491" w="647">
                  <a:moveTo>
                    <a:pt x="246" y="0"/>
                  </a:moveTo>
                  <a:cubicBezTo>
                    <a:pt x="112" y="0"/>
                    <a:pt x="0" y="111"/>
                    <a:pt x="0" y="246"/>
                  </a:cubicBezTo>
                  <a:cubicBezTo>
                    <a:pt x="0" y="382"/>
                    <a:pt x="110" y="490"/>
                    <a:pt x="246" y="490"/>
                  </a:cubicBezTo>
                  <a:lnTo>
                    <a:pt x="401" y="490"/>
                  </a:lnTo>
                  <a:cubicBezTo>
                    <a:pt x="538" y="490"/>
                    <a:pt x="646" y="382"/>
                    <a:pt x="646" y="246"/>
                  </a:cubicBezTo>
                  <a:cubicBezTo>
                    <a:pt x="646" y="111"/>
                    <a:pt x="538" y="0"/>
                    <a:pt x="4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3"/>
            <p:cNvSpPr/>
            <p:nvPr/>
          </p:nvSpPr>
          <p:spPr>
            <a:xfrm>
              <a:off x="1390660" y="3045699"/>
              <a:ext cx="14773" cy="11194"/>
            </a:xfrm>
            <a:custGeom>
              <a:rect b="b" l="l" r="r" t="t"/>
              <a:pathLst>
                <a:path extrusionOk="0" h="491" w="648">
                  <a:moveTo>
                    <a:pt x="246" y="0"/>
                  </a:moveTo>
                  <a:cubicBezTo>
                    <a:pt x="111" y="0"/>
                    <a:pt x="1" y="111"/>
                    <a:pt x="1" y="246"/>
                  </a:cubicBezTo>
                  <a:cubicBezTo>
                    <a:pt x="1" y="382"/>
                    <a:pt x="110" y="490"/>
                    <a:pt x="246" y="490"/>
                  </a:cubicBezTo>
                  <a:lnTo>
                    <a:pt x="402" y="490"/>
                  </a:lnTo>
                  <a:cubicBezTo>
                    <a:pt x="537" y="490"/>
                    <a:pt x="647" y="382"/>
                    <a:pt x="647" y="246"/>
                  </a:cubicBezTo>
                  <a:cubicBezTo>
                    <a:pt x="647" y="111"/>
                    <a:pt x="537" y="0"/>
                    <a:pt x="4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3"/>
            <p:cNvSpPr/>
            <p:nvPr/>
          </p:nvSpPr>
          <p:spPr>
            <a:xfrm>
              <a:off x="1415373" y="3045699"/>
              <a:ext cx="14727" cy="11194"/>
            </a:xfrm>
            <a:custGeom>
              <a:rect b="b" l="l" r="r" t="t"/>
              <a:pathLst>
                <a:path extrusionOk="0" h="491" w="646">
                  <a:moveTo>
                    <a:pt x="245" y="0"/>
                  </a:moveTo>
                  <a:cubicBezTo>
                    <a:pt x="111" y="0"/>
                    <a:pt x="1" y="111"/>
                    <a:pt x="1" y="246"/>
                  </a:cubicBezTo>
                  <a:cubicBezTo>
                    <a:pt x="1" y="382"/>
                    <a:pt x="109" y="490"/>
                    <a:pt x="245" y="490"/>
                  </a:cubicBezTo>
                  <a:lnTo>
                    <a:pt x="400" y="490"/>
                  </a:lnTo>
                  <a:cubicBezTo>
                    <a:pt x="537" y="490"/>
                    <a:pt x="646" y="382"/>
                    <a:pt x="646" y="246"/>
                  </a:cubicBezTo>
                  <a:cubicBezTo>
                    <a:pt x="644" y="111"/>
                    <a:pt x="534" y="0"/>
                    <a:pt x="4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53"/>
            <p:cNvSpPr/>
            <p:nvPr/>
          </p:nvSpPr>
          <p:spPr>
            <a:xfrm>
              <a:off x="1286749" y="3110353"/>
              <a:ext cx="41149" cy="53460"/>
            </a:xfrm>
            <a:custGeom>
              <a:rect b="b" l="l" r="r" t="t"/>
              <a:pathLst>
                <a:path extrusionOk="0" h="2345" w="1805">
                  <a:moveTo>
                    <a:pt x="902" y="1"/>
                  </a:moveTo>
                  <a:cubicBezTo>
                    <a:pt x="865" y="1"/>
                    <a:pt x="827" y="9"/>
                    <a:pt x="793" y="26"/>
                  </a:cubicBezTo>
                  <a:lnTo>
                    <a:pt x="170" y="337"/>
                  </a:lnTo>
                  <a:cubicBezTo>
                    <a:pt x="50" y="396"/>
                    <a:pt x="1" y="544"/>
                    <a:pt x="60" y="664"/>
                  </a:cubicBezTo>
                  <a:cubicBezTo>
                    <a:pt x="104" y="750"/>
                    <a:pt x="190" y="800"/>
                    <a:pt x="280" y="800"/>
                  </a:cubicBezTo>
                  <a:cubicBezTo>
                    <a:pt x="317" y="800"/>
                    <a:pt x="354" y="791"/>
                    <a:pt x="389" y="776"/>
                  </a:cubicBezTo>
                  <a:lnTo>
                    <a:pt x="657" y="642"/>
                  </a:lnTo>
                  <a:lnTo>
                    <a:pt x="657" y="642"/>
                  </a:lnTo>
                  <a:cubicBezTo>
                    <a:pt x="656" y="661"/>
                    <a:pt x="674" y="746"/>
                    <a:pt x="587" y="889"/>
                  </a:cubicBezTo>
                  <a:cubicBezTo>
                    <a:pt x="530" y="980"/>
                    <a:pt x="502" y="1082"/>
                    <a:pt x="502" y="1198"/>
                  </a:cubicBezTo>
                  <a:cubicBezTo>
                    <a:pt x="502" y="1452"/>
                    <a:pt x="639" y="1586"/>
                    <a:pt x="730" y="1673"/>
                  </a:cubicBezTo>
                  <a:cubicBezTo>
                    <a:pt x="804" y="1744"/>
                    <a:pt x="812" y="1756"/>
                    <a:pt x="812" y="1799"/>
                  </a:cubicBezTo>
                  <a:cubicBezTo>
                    <a:pt x="812" y="1841"/>
                    <a:pt x="804" y="1854"/>
                    <a:pt x="730" y="1924"/>
                  </a:cubicBezTo>
                  <a:cubicBezTo>
                    <a:pt x="635" y="2017"/>
                    <a:pt x="632" y="2173"/>
                    <a:pt x="726" y="2270"/>
                  </a:cubicBezTo>
                  <a:cubicBezTo>
                    <a:pt x="774" y="2319"/>
                    <a:pt x="838" y="2344"/>
                    <a:pt x="902" y="2344"/>
                  </a:cubicBezTo>
                  <a:cubicBezTo>
                    <a:pt x="963" y="2344"/>
                    <a:pt x="1024" y="2321"/>
                    <a:pt x="1072" y="2274"/>
                  </a:cubicBezTo>
                  <a:cubicBezTo>
                    <a:pt x="1164" y="2187"/>
                    <a:pt x="1301" y="2053"/>
                    <a:pt x="1301" y="1799"/>
                  </a:cubicBezTo>
                  <a:cubicBezTo>
                    <a:pt x="1301" y="1364"/>
                    <a:pt x="910" y="1298"/>
                    <a:pt x="1003" y="1145"/>
                  </a:cubicBezTo>
                  <a:cubicBezTo>
                    <a:pt x="1171" y="874"/>
                    <a:pt x="1144" y="657"/>
                    <a:pt x="1148" y="640"/>
                  </a:cubicBezTo>
                  <a:lnTo>
                    <a:pt x="1148" y="640"/>
                  </a:lnTo>
                  <a:lnTo>
                    <a:pt x="1416" y="774"/>
                  </a:lnTo>
                  <a:cubicBezTo>
                    <a:pt x="1451" y="791"/>
                    <a:pt x="1488" y="799"/>
                    <a:pt x="1524" y="799"/>
                  </a:cubicBezTo>
                  <a:cubicBezTo>
                    <a:pt x="1614" y="799"/>
                    <a:pt x="1700" y="750"/>
                    <a:pt x="1744" y="664"/>
                  </a:cubicBezTo>
                  <a:cubicBezTo>
                    <a:pt x="1804" y="543"/>
                    <a:pt x="1754" y="396"/>
                    <a:pt x="1635" y="337"/>
                  </a:cubicBezTo>
                  <a:lnTo>
                    <a:pt x="1011" y="26"/>
                  </a:lnTo>
                  <a:cubicBezTo>
                    <a:pt x="977" y="9"/>
                    <a:pt x="939" y="1"/>
                    <a:pt x="9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53"/>
            <p:cNvSpPr/>
            <p:nvPr/>
          </p:nvSpPr>
          <p:spPr>
            <a:xfrm>
              <a:off x="1343925" y="3110330"/>
              <a:ext cx="41127" cy="53392"/>
            </a:xfrm>
            <a:custGeom>
              <a:rect b="b" l="l" r="r" t="t"/>
              <a:pathLst>
                <a:path extrusionOk="0" h="2342" w="1804">
                  <a:moveTo>
                    <a:pt x="902" y="0"/>
                  </a:moveTo>
                  <a:cubicBezTo>
                    <a:pt x="865" y="0"/>
                    <a:pt x="827" y="8"/>
                    <a:pt x="794" y="24"/>
                  </a:cubicBezTo>
                  <a:lnTo>
                    <a:pt x="170" y="335"/>
                  </a:lnTo>
                  <a:cubicBezTo>
                    <a:pt x="50" y="396"/>
                    <a:pt x="1" y="544"/>
                    <a:pt x="61" y="664"/>
                  </a:cubicBezTo>
                  <a:cubicBezTo>
                    <a:pt x="103" y="750"/>
                    <a:pt x="189" y="799"/>
                    <a:pt x="279" y="799"/>
                  </a:cubicBezTo>
                  <a:cubicBezTo>
                    <a:pt x="316" y="799"/>
                    <a:pt x="353" y="790"/>
                    <a:pt x="389" y="772"/>
                  </a:cubicBezTo>
                  <a:lnTo>
                    <a:pt x="657" y="638"/>
                  </a:lnTo>
                  <a:lnTo>
                    <a:pt x="657" y="638"/>
                  </a:lnTo>
                  <a:cubicBezTo>
                    <a:pt x="655" y="658"/>
                    <a:pt x="675" y="743"/>
                    <a:pt x="586" y="885"/>
                  </a:cubicBezTo>
                  <a:cubicBezTo>
                    <a:pt x="530" y="977"/>
                    <a:pt x="502" y="1080"/>
                    <a:pt x="502" y="1194"/>
                  </a:cubicBezTo>
                  <a:cubicBezTo>
                    <a:pt x="502" y="1448"/>
                    <a:pt x="640" y="1582"/>
                    <a:pt x="732" y="1671"/>
                  </a:cubicBezTo>
                  <a:cubicBezTo>
                    <a:pt x="803" y="1742"/>
                    <a:pt x="812" y="1753"/>
                    <a:pt x="812" y="1795"/>
                  </a:cubicBezTo>
                  <a:cubicBezTo>
                    <a:pt x="812" y="1838"/>
                    <a:pt x="803" y="1851"/>
                    <a:pt x="732" y="1921"/>
                  </a:cubicBezTo>
                  <a:cubicBezTo>
                    <a:pt x="634" y="2014"/>
                    <a:pt x="633" y="2169"/>
                    <a:pt x="726" y="2267"/>
                  </a:cubicBezTo>
                  <a:cubicBezTo>
                    <a:pt x="773" y="2316"/>
                    <a:pt x="837" y="2341"/>
                    <a:pt x="901" y="2341"/>
                  </a:cubicBezTo>
                  <a:cubicBezTo>
                    <a:pt x="962" y="2341"/>
                    <a:pt x="1024" y="2318"/>
                    <a:pt x="1072" y="2272"/>
                  </a:cubicBezTo>
                  <a:cubicBezTo>
                    <a:pt x="1163" y="2184"/>
                    <a:pt x="1302" y="2049"/>
                    <a:pt x="1302" y="1795"/>
                  </a:cubicBezTo>
                  <a:cubicBezTo>
                    <a:pt x="1302" y="1362"/>
                    <a:pt x="909" y="1297"/>
                    <a:pt x="1002" y="1144"/>
                  </a:cubicBezTo>
                  <a:cubicBezTo>
                    <a:pt x="1170" y="875"/>
                    <a:pt x="1146" y="658"/>
                    <a:pt x="1148" y="641"/>
                  </a:cubicBezTo>
                  <a:lnTo>
                    <a:pt x="1148" y="641"/>
                  </a:lnTo>
                  <a:lnTo>
                    <a:pt x="1416" y="775"/>
                  </a:lnTo>
                  <a:cubicBezTo>
                    <a:pt x="1451" y="792"/>
                    <a:pt x="1488" y="799"/>
                    <a:pt x="1525" y="799"/>
                  </a:cubicBezTo>
                  <a:cubicBezTo>
                    <a:pt x="1615" y="799"/>
                    <a:pt x="1701" y="750"/>
                    <a:pt x="1745" y="664"/>
                  </a:cubicBezTo>
                  <a:cubicBezTo>
                    <a:pt x="1804" y="542"/>
                    <a:pt x="1755" y="396"/>
                    <a:pt x="1635" y="335"/>
                  </a:cubicBezTo>
                  <a:lnTo>
                    <a:pt x="1012" y="24"/>
                  </a:lnTo>
                  <a:cubicBezTo>
                    <a:pt x="978" y="8"/>
                    <a:pt x="940" y="0"/>
                    <a:pt x="9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3"/>
            <p:cNvSpPr/>
            <p:nvPr/>
          </p:nvSpPr>
          <p:spPr>
            <a:xfrm>
              <a:off x="1401147" y="3110330"/>
              <a:ext cx="41149" cy="53392"/>
            </a:xfrm>
            <a:custGeom>
              <a:rect b="b" l="l" r="r" t="t"/>
              <a:pathLst>
                <a:path extrusionOk="0" h="2342" w="1805">
                  <a:moveTo>
                    <a:pt x="903" y="0"/>
                  </a:moveTo>
                  <a:cubicBezTo>
                    <a:pt x="865" y="0"/>
                    <a:pt x="828" y="8"/>
                    <a:pt x="794" y="24"/>
                  </a:cubicBezTo>
                  <a:lnTo>
                    <a:pt x="170" y="335"/>
                  </a:lnTo>
                  <a:cubicBezTo>
                    <a:pt x="49" y="396"/>
                    <a:pt x="1" y="544"/>
                    <a:pt x="62" y="664"/>
                  </a:cubicBezTo>
                  <a:cubicBezTo>
                    <a:pt x="104" y="750"/>
                    <a:pt x="190" y="799"/>
                    <a:pt x="279" y="799"/>
                  </a:cubicBezTo>
                  <a:cubicBezTo>
                    <a:pt x="316" y="799"/>
                    <a:pt x="354" y="790"/>
                    <a:pt x="389" y="772"/>
                  </a:cubicBezTo>
                  <a:lnTo>
                    <a:pt x="657" y="638"/>
                  </a:lnTo>
                  <a:lnTo>
                    <a:pt x="657" y="638"/>
                  </a:lnTo>
                  <a:cubicBezTo>
                    <a:pt x="656" y="658"/>
                    <a:pt x="676" y="743"/>
                    <a:pt x="587" y="885"/>
                  </a:cubicBezTo>
                  <a:cubicBezTo>
                    <a:pt x="530" y="977"/>
                    <a:pt x="502" y="1080"/>
                    <a:pt x="502" y="1194"/>
                  </a:cubicBezTo>
                  <a:cubicBezTo>
                    <a:pt x="502" y="1448"/>
                    <a:pt x="640" y="1582"/>
                    <a:pt x="732" y="1671"/>
                  </a:cubicBezTo>
                  <a:cubicBezTo>
                    <a:pt x="804" y="1742"/>
                    <a:pt x="812" y="1753"/>
                    <a:pt x="812" y="1795"/>
                  </a:cubicBezTo>
                  <a:cubicBezTo>
                    <a:pt x="812" y="1838"/>
                    <a:pt x="804" y="1851"/>
                    <a:pt x="732" y="1921"/>
                  </a:cubicBezTo>
                  <a:cubicBezTo>
                    <a:pt x="635" y="2014"/>
                    <a:pt x="633" y="2169"/>
                    <a:pt x="726" y="2267"/>
                  </a:cubicBezTo>
                  <a:cubicBezTo>
                    <a:pt x="774" y="2316"/>
                    <a:pt x="837" y="2341"/>
                    <a:pt x="901" y="2341"/>
                  </a:cubicBezTo>
                  <a:cubicBezTo>
                    <a:pt x="963" y="2341"/>
                    <a:pt x="1024" y="2318"/>
                    <a:pt x="1072" y="2272"/>
                  </a:cubicBezTo>
                  <a:cubicBezTo>
                    <a:pt x="1164" y="2184"/>
                    <a:pt x="1301" y="2049"/>
                    <a:pt x="1301" y="1795"/>
                  </a:cubicBezTo>
                  <a:cubicBezTo>
                    <a:pt x="1301" y="1406"/>
                    <a:pt x="990" y="1319"/>
                    <a:pt x="990" y="1194"/>
                  </a:cubicBezTo>
                  <a:cubicBezTo>
                    <a:pt x="990" y="1166"/>
                    <a:pt x="996" y="1153"/>
                    <a:pt x="1003" y="1144"/>
                  </a:cubicBezTo>
                  <a:cubicBezTo>
                    <a:pt x="1171" y="875"/>
                    <a:pt x="1144" y="658"/>
                    <a:pt x="1148" y="641"/>
                  </a:cubicBezTo>
                  <a:lnTo>
                    <a:pt x="1148" y="641"/>
                  </a:lnTo>
                  <a:lnTo>
                    <a:pt x="1416" y="775"/>
                  </a:lnTo>
                  <a:cubicBezTo>
                    <a:pt x="1452" y="792"/>
                    <a:pt x="1488" y="799"/>
                    <a:pt x="1525" y="799"/>
                  </a:cubicBezTo>
                  <a:cubicBezTo>
                    <a:pt x="1615" y="799"/>
                    <a:pt x="1701" y="750"/>
                    <a:pt x="1744" y="664"/>
                  </a:cubicBezTo>
                  <a:cubicBezTo>
                    <a:pt x="1804" y="542"/>
                    <a:pt x="1755" y="396"/>
                    <a:pt x="1635" y="335"/>
                  </a:cubicBezTo>
                  <a:lnTo>
                    <a:pt x="1013" y="24"/>
                  </a:lnTo>
                  <a:cubicBezTo>
                    <a:pt x="978" y="8"/>
                    <a:pt x="940" y="0"/>
                    <a:pt x="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3"/>
            <p:cNvSpPr/>
            <p:nvPr/>
          </p:nvSpPr>
          <p:spPr>
            <a:xfrm>
              <a:off x="1176090" y="2806348"/>
              <a:ext cx="376751" cy="381379"/>
            </a:xfrm>
            <a:custGeom>
              <a:rect b="b" l="l" r="r" t="t"/>
              <a:pathLst>
                <a:path extrusionOk="0" h="16729" w="16526">
                  <a:moveTo>
                    <a:pt x="8486" y="5198"/>
                  </a:moveTo>
                  <a:lnTo>
                    <a:pt x="8486" y="6098"/>
                  </a:lnTo>
                  <a:lnTo>
                    <a:pt x="5122" y="6098"/>
                  </a:lnTo>
                  <a:lnTo>
                    <a:pt x="5122" y="5198"/>
                  </a:lnTo>
                  <a:close/>
                  <a:moveTo>
                    <a:pt x="9467" y="8010"/>
                  </a:moveTo>
                  <a:cubicBezTo>
                    <a:pt x="9481" y="8010"/>
                    <a:pt x="9491" y="8022"/>
                    <a:pt x="9491" y="8037"/>
                  </a:cubicBezTo>
                  <a:lnTo>
                    <a:pt x="9491" y="9342"/>
                  </a:lnTo>
                  <a:lnTo>
                    <a:pt x="8355" y="9619"/>
                  </a:lnTo>
                  <a:cubicBezTo>
                    <a:pt x="8329" y="9450"/>
                    <a:pt x="8318" y="9277"/>
                    <a:pt x="8318" y="9105"/>
                  </a:cubicBezTo>
                  <a:lnTo>
                    <a:pt x="8318" y="8012"/>
                  </a:lnTo>
                  <a:lnTo>
                    <a:pt x="9467" y="8012"/>
                  </a:lnTo>
                  <a:lnTo>
                    <a:pt x="9467" y="8010"/>
                  </a:lnTo>
                  <a:close/>
                  <a:moveTo>
                    <a:pt x="7828" y="6588"/>
                  </a:moveTo>
                  <a:lnTo>
                    <a:pt x="7828" y="9104"/>
                  </a:lnTo>
                  <a:cubicBezTo>
                    <a:pt x="7828" y="9314"/>
                    <a:pt x="7845" y="9526"/>
                    <a:pt x="7878" y="9733"/>
                  </a:cubicBezTo>
                  <a:lnTo>
                    <a:pt x="7289" y="9877"/>
                  </a:lnTo>
                  <a:cubicBezTo>
                    <a:pt x="7092" y="9925"/>
                    <a:pt x="6953" y="10102"/>
                    <a:pt x="6953" y="10302"/>
                  </a:cubicBezTo>
                  <a:lnTo>
                    <a:pt x="6953" y="11685"/>
                  </a:lnTo>
                  <a:cubicBezTo>
                    <a:pt x="6335" y="11767"/>
                    <a:pt x="5726" y="11905"/>
                    <a:pt x="5136" y="12101"/>
                  </a:cubicBezTo>
                  <a:lnTo>
                    <a:pt x="5647" y="10140"/>
                  </a:lnTo>
                  <a:cubicBezTo>
                    <a:pt x="5735" y="9801"/>
                    <a:pt x="5779" y="9454"/>
                    <a:pt x="5779" y="9104"/>
                  </a:cubicBezTo>
                  <a:lnTo>
                    <a:pt x="5779" y="6588"/>
                  </a:lnTo>
                  <a:close/>
                  <a:moveTo>
                    <a:pt x="12025" y="9228"/>
                  </a:moveTo>
                  <a:lnTo>
                    <a:pt x="12025" y="12338"/>
                  </a:lnTo>
                  <a:cubicBezTo>
                    <a:pt x="10848" y="11857"/>
                    <a:pt x="9572" y="11602"/>
                    <a:pt x="8265" y="11602"/>
                  </a:cubicBezTo>
                  <a:cubicBezTo>
                    <a:pt x="7992" y="11602"/>
                    <a:pt x="7719" y="11613"/>
                    <a:pt x="7444" y="11635"/>
                  </a:cubicBezTo>
                  <a:lnTo>
                    <a:pt x="7444" y="10344"/>
                  </a:lnTo>
                  <a:lnTo>
                    <a:pt x="12025" y="9228"/>
                  </a:lnTo>
                  <a:close/>
                  <a:moveTo>
                    <a:pt x="11318" y="1"/>
                  </a:moveTo>
                  <a:cubicBezTo>
                    <a:pt x="10564" y="1"/>
                    <a:pt x="9901" y="479"/>
                    <a:pt x="9660" y="1180"/>
                  </a:cubicBezTo>
                  <a:cubicBezTo>
                    <a:pt x="9495" y="1098"/>
                    <a:pt x="9315" y="1056"/>
                    <a:pt x="9133" y="1056"/>
                  </a:cubicBezTo>
                  <a:cubicBezTo>
                    <a:pt x="8901" y="1056"/>
                    <a:pt x="8668" y="1124"/>
                    <a:pt x="8466" y="1262"/>
                  </a:cubicBezTo>
                  <a:cubicBezTo>
                    <a:pt x="8184" y="825"/>
                    <a:pt x="7698" y="558"/>
                    <a:pt x="7173" y="558"/>
                  </a:cubicBezTo>
                  <a:cubicBezTo>
                    <a:pt x="6602" y="558"/>
                    <a:pt x="6076" y="877"/>
                    <a:pt x="5812" y="1381"/>
                  </a:cubicBezTo>
                  <a:cubicBezTo>
                    <a:pt x="5688" y="1343"/>
                    <a:pt x="5560" y="1323"/>
                    <a:pt x="5430" y="1323"/>
                  </a:cubicBezTo>
                  <a:cubicBezTo>
                    <a:pt x="5391" y="1323"/>
                    <a:pt x="5352" y="1325"/>
                    <a:pt x="5312" y="1328"/>
                  </a:cubicBezTo>
                  <a:cubicBezTo>
                    <a:pt x="4679" y="1383"/>
                    <a:pt x="4169" y="1904"/>
                    <a:pt x="4125" y="2539"/>
                  </a:cubicBezTo>
                  <a:cubicBezTo>
                    <a:pt x="4073" y="3317"/>
                    <a:pt x="4692" y="3937"/>
                    <a:pt x="5427" y="3937"/>
                  </a:cubicBezTo>
                  <a:cubicBezTo>
                    <a:pt x="5491" y="3937"/>
                    <a:pt x="5556" y="3932"/>
                    <a:pt x="5621" y="3922"/>
                  </a:cubicBezTo>
                  <a:lnTo>
                    <a:pt x="5621" y="4705"/>
                  </a:lnTo>
                  <a:lnTo>
                    <a:pt x="5071" y="4705"/>
                  </a:lnTo>
                  <a:cubicBezTo>
                    <a:pt x="4828" y="4705"/>
                    <a:pt x="4631" y="4901"/>
                    <a:pt x="4631" y="5144"/>
                  </a:cubicBezTo>
                  <a:lnTo>
                    <a:pt x="4631" y="6147"/>
                  </a:lnTo>
                  <a:cubicBezTo>
                    <a:pt x="4631" y="6390"/>
                    <a:pt x="4827" y="6588"/>
                    <a:pt x="5071" y="6588"/>
                  </a:cubicBezTo>
                  <a:lnTo>
                    <a:pt x="5290" y="6588"/>
                  </a:lnTo>
                  <a:lnTo>
                    <a:pt x="5290" y="9104"/>
                  </a:lnTo>
                  <a:cubicBezTo>
                    <a:pt x="5290" y="9411"/>
                    <a:pt x="5250" y="9718"/>
                    <a:pt x="5172" y="10017"/>
                  </a:cubicBezTo>
                  <a:lnTo>
                    <a:pt x="4577" y="12306"/>
                  </a:lnTo>
                  <a:cubicBezTo>
                    <a:pt x="3936" y="12561"/>
                    <a:pt x="3321" y="12884"/>
                    <a:pt x="2740" y="13272"/>
                  </a:cubicBezTo>
                  <a:cubicBezTo>
                    <a:pt x="2627" y="13347"/>
                    <a:pt x="2597" y="13500"/>
                    <a:pt x="2673" y="13613"/>
                  </a:cubicBezTo>
                  <a:cubicBezTo>
                    <a:pt x="2720" y="13684"/>
                    <a:pt x="2798" y="13722"/>
                    <a:pt x="2877" y="13722"/>
                  </a:cubicBezTo>
                  <a:cubicBezTo>
                    <a:pt x="2924" y="13722"/>
                    <a:pt x="2971" y="13709"/>
                    <a:pt x="3012" y="13682"/>
                  </a:cubicBezTo>
                  <a:cubicBezTo>
                    <a:pt x="4611" y="12614"/>
                    <a:pt x="6441" y="12093"/>
                    <a:pt x="8259" y="12093"/>
                  </a:cubicBezTo>
                  <a:cubicBezTo>
                    <a:pt x="11199" y="12093"/>
                    <a:pt x="14111" y="13454"/>
                    <a:pt x="15976" y="16066"/>
                  </a:cubicBezTo>
                  <a:cubicBezTo>
                    <a:pt x="16010" y="16113"/>
                    <a:pt x="15996" y="16157"/>
                    <a:pt x="15983" y="16178"/>
                  </a:cubicBezTo>
                  <a:cubicBezTo>
                    <a:pt x="15973" y="16199"/>
                    <a:pt x="15947" y="16236"/>
                    <a:pt x="15889" y="16236"/>
                  </a:cubicBezTo>
                  <a:lnTo>
                    <a:pt x="636" y="16236"/>
                  </a:lnTo>
                  <a:cubicBezTo>
                    <a:pt x="579" y="16236"/>
                    <a:pt x="551" y="16201"/>
                    <a:pt x="540" y="16178"/>
                  </a:cubicBezTo>
                  <a:cubicBezTo>
                    <a:pt x="530" y="16157"/>
                    <a:pt x="516" y="16113"/>
                    <a:pt x="547" y="16066"/>
                  </a:cubicBezTo>
                  <a:cubicBezTo>
                    <a:pt x="1001" y="15433"/>
                    <a:pt x="1530" y="14857"/>
                    <a:pt x="2123" y="14352"/>
                  </a:cubicBezTo>
                  <a:cubicBezTo>
                    <a:pt x="2226" y="14264"/>
                    <a:pt x="2239" y="14109"/>
                    <a:pt x="2151" y="14006"/>
                  </a:cubicBezTo>
                  <a:cubicBezTo>
                    <a:pt x="2102" y="13950"/>
                    <a:pt x="2033" y="13921"/>
                    <a:pt x="1963" y="13921"/>
                  </a:cubicBezTo>
                  <a:cubicBezTo>
                    <a:pt x="1907" y="13921"/>
                    <a:pt x="1851" y="13940"/>
                    <a:pt x="1805" y="13979"/>
                  </a:cubicBezTo>
                  <a:cubicBezTo>
                    <a:pt x="1182" y="14511"/>
                    <a:pt x="624" y="15118"/>
                    <a:pt x="149" y="15783"/>
                  </a:cubicBezTo>
                  <a:cubicBezTo>
                    <a:pt x="17" y="15966"/>
                    <a:pt x="1" y="16205"/>
                    <a:pt x="102" y="16404"/>
                  </a:cubicBezTo>
                  <a:cubicBezTo>
                    <a:pt x="205" y="16603"/>
                    <a:pt x="410" y="16728"/>
                    <a:pt x="634" y="16728"/>
                  </a:cubicBezTo>
                  <a:lnTo>
                    <a:pt x="15887" y="16728"/>
                  </a:lnTo>
                  <a:cubicBezTo>
                    <a:pt x="16110" y="16728"/>
                    <a:pt x="16314" y="16604"/>
                    <a:pt x="16418" y="16404"/>
                  </a:cubicBezTo>
                  <a:cubicBezTo>
                    <a:pt x="16525" y="16201"/>
                    <a:pt x="16508" y="15962"/>
                    <a:pt x="16377" y="15781"/>
                  </a:cubicBezTo>
                  <a:cubicBezTo>
                    <a:pt x="15395" y="14406"/>
                    <a:pt x="14054" y="13278"/>
                    <a:pt x="12516" y="12553"/>
                  </a:cubicBezTo>
                  <a:lnTo>
                    <a:pt x="12516" y="9163"/>
                  </a:lnTo>
                  <a:cubicBezTo>
                    <a:pt x="12516" y="8915"/>
                    <a:pt x="12313" y="8724"/>
                    <a:pt x="12078" y="8724"/>
                  </a:cubicBezTo>
                  <a:cubicBezTo>
                    <a:pt x="12044" y="8724"/>
                    <a:pt x="12008" y="8728"/>
                    <a:pt x="11973" y="8737"/>
                  </a:cubicBezTo>
                  <a:lnTo>
                    <a:pt x="9979" y="9222"/>
                  </a:lnTo>
                  <a:lnTo>
                    <a:pt x="9979" y="8037"/>
                  </a:lnTo>
                  <a:cubicBezTo>
                    <a:pt x="9979" y="7753"/>
                    <a:pt x="9749" y="7522"/>
                    <a:pt x="9464" y="7522"/>
                  </a:cubicBezTo>
                  <a:lnTo>
                    <a:pt x="8318" y="7522"/>
                  </a:lnTo>
                  <a:lnTo>
                    <a:pt x="8318" y="6588"/>
                  </a:lnTo>
                  <a:lnTo>
                    <a:pt x="8537" y="6588"/>
                  </a:lnTo>
                  <a:cubicBezTo>
                    <a:pt x="8778" y="6588"/>
                    <a:pt x="8975" y="6390"/>
                    <a:pt x="8975" y="6147"/>
                  </a:cubicBezTo>
                  <a:lnTo>
                    <a:pt x="8975" y="5144"/>
                  </a:lnTo>
                  <a:cubicBezTo>
                    <a:pt x="8975" y="4903"/>
                    <a:pt x="8779" y="4705"/>
                    <a:pt x="8537" y="4705"/>
                  </a:cubicBezTo>
                  <a:lnTo>
                    <a:pt x="7986" y="4705"/>
                  </a:lnTo>
                  <a:lnTo>
                    <a:pt x="7986" y="4083"/>
                  </a:lnTo>
                  <a:cubicBezTo>
                    <a:pt x="8326" y="4056"/>
                    <a:pt x="8641" y="3900"/>
                    <a:pt x="8870" y="3643"/>
                  </a:cubicBezTo>
                  <a:cubicBezTo>
                    <a:pt x="9325" y="3967"/>
                    <a:pt x="9986" y="4154"/>
                    <a:pt x="10697" y="4154"/>
                  </a:cubicBezTo>
                  <a:cubicBezTo>
                    <a:pt x="10981" y="4154"/>
                    <a:pt x="11259" y="4125"/>
                    <a:pt x="11521" y="4065"/>
                  </a:cubicBezTo>
                  <a:cubicBezTo>
                    <a:pt x="11654" y="4036"/>
                    <a:pt x="11736" y="3907"/>
                    <a:pt x="11708" y="3774"/>
                  </a:cubicBezTo>
                  <a:cubicBezTo>
                    <a:pt x="11682" y="3659"/>
                    <a:pt x="11580" y="3581"/>
                    <a:pt x="11467" y="3581"/>
                  </a:cubicBezTo>
                  <a:cubicBezTo>
                    <a:pt x="11450" y="3581"/>
                    <a:pt x="11433" y="3583"/>
                    <a:pt x="11415" y="3586"/>
                  </a:cubicBezTo>
                  <a:cubicBezTo>
                    <a:pt x="11185" y="3638"/>
                    <a:pt x="10945" y="3662"/>
                    <a:pt x="10696" y="3662"/>
                  </a:cubicBezTo>
                  <a:cubicBezTo>
                    <a:pt x="10076" y="3662"/>
                    <a:pt x="9489" y="3497"/>
                    <a:pt x="9122" y="3219"/>
                  </a:cubicBezTo>
                  <a:cubicBezTo>
                    <a:pt x="9043" y="3160"/>
                    <a:pt x="8950" y="3131"/>
                    <a:pt x="8859" y="3131"/>
                  </a:cubicBezTo>
                  <a:cubicBezTo>
                    <a:pt x="8734" y="3131"/>
                    <a:pt x="8612" y="3185"/>
                    <a:pt x="8528" y="3287"/>
                  </a:cubicBezTo>
                  <a:cubicBezTo>
                    <a:pt x="8369" y="3483"/>
                    <a:pt x="8133" y="3593"/>
                    <a:pt x="7880" y="3593"/>
                  </a:cubicBezTo>
                  <a:cubicBezTo>
                    <a:pt x="7776" y="3593"/>
                    <a:pt x="7681" y="3634"/>
                    <a:pt x="7608" y="3706"/>
                  </a:cubicBezTo>
                  <a:cubicBezTo>
                    <a:pt x="7536" y="3777"/>
                    <a:pt x="7498" y="3873"/>
                    <a:pt x="7498" y="3974"/>
                  </a:cubicBezTo>
                  <a:lnTo>
                    <a:pt x="7498" y="4704"/>
                  </a:lnTo>
                  <a:lnTo>
                    <a:pt x="6111" y="4704"/>
                  </a:lnTo>
                  <a:lnTo>
                    <a:pt x="6111" y="3787"/>
                  </a:lnTo>
                  <a:cubicBezTo>
                    <a:pt x="6111" y="3571"/>
                    <a:pt x="5936" y="3404"/>
                    <a:pt x="5733" y="3404"/>
                  </a:cubicBezTo>
                  <a:cubicBezTo>
                    <a:pt x="5701" y="3404"/>
                    <a:pt x="5669" y="3408"/>
                    <a:pt x="5637" y="3417"/>
                  </a:cubicBezTo>
                  <a:cubicBezTo>
                    <a:pt x="5566" y="3435"/>
                    <a:pt x="5496" y="3444"/>
                    <a:pt x="5428" y="3444"/>
                  </a:cubicBezTo>
                  <a:cubicBezTo>
                    <a:pt x="4972" y="3444"/>
                    <a:pt x="4582" y="3058"/>
                    <a:pt x="4615" y="2570"/>
                  </a:cubicBezTo>
                  <a:cubicBezTo>
                    <a:pt x="4642" y="2174"/>
                    <a:pt x="4961" y="1849"/>
                    <a:pt x="5356" y="1815"/>
                  </a:cubicBezTo>
                  <a:cubicBezTo>
                    <a:pt x="5381" y="1813"/>
                    <a:pt x="5406" y="1812"/>
                    <a:pt x="5430" y="1812"/>
                  </a:cubicBezTo>
                  <a:cubicBezTo>
                    <a:pt x="5534" y="1812"/>
                    <a:pt x="5634" y="1831"/>
                    <a:pt x="5730" y="1869"/>
                  </a:cubicBezTo>
                  <a:cubicBezTo>
                    <a:pt x="5775" y="1887"/>
                    <a:pt x="5822" y="1896"/>
                    <a:pt x="5869" y="1896"/>
                  </a:cubicBezTo>
                  <a:cubicBezTo>
                    <a:pt x="6015" y="1896"/>
                    <a:pt x="6153" y="1810"/>
                    <a:pt x="6217" y="1667"/>
                  </a:cubicBezTo>
                  <a:cubicBezTo>
                    <a:pt x="6386" y="1290"/>
                    <a:pt x="6761" y="1046"/>
                    <a:pt x="7175" y="1046"/>
                  </a:cubicBezTo>
                  <a:cubicBezTo>
                    <a:pt x="7560" y="1046"/>
                    <a:pt x="7916" y="1258"/>
                    <a:pt x="8099" y="1601"/>
                  </a:cubicBezTo>
                  <a:cubicBezTo>
                    <a:pt x="8169" y="1731"/>
                    <a:pt x="8302" y="1802"/>
                    <a:pt x="8436" y="1802"/>
                  </a:cubicBezTo>
                  <a:cubicBezTo>
                    <a:pt x="8523" y="1802"/>
                    <a:pt x="8612" y="1773"/>
                    <a:pt x="8685" y="1709"/>
                  </a:cubicBezTo>
                  <a:cubicBezTo>
                    <a:pt x="8811" y="1600"/>
                    <a:pt x="8971" y="1544"/>
                    <a:pt x="9132" y="1544"/>
                  </a:cubicBezTo>
                  <a:cubicBezTo>
                    <a:pt x="9265" y="1544"/>
                    <a:pt x="9398" y="1582"/>
                    <a:pt x="9515" y="1660"/>
                  </a:cubicBezTo>
                  <a:cubicBezTo>
                    <a:pt x="9580" y="1704"/>
                    <a:pt x="9652" y="1724"/>
                    <a:pt x="9723" y="1724"/>
                  </a:cubicBezTo>
                  <a:cubicBezTo>
                    <a:pt x="9889" y="1724"/>
                    <a:pt x="10048" y="1614"/>
                    <a:pt x="10095" y="1437"/>
                  </a:cubicBezTo>
                  <a:cubicBezTo>
                    <a:pt x="10237" y="878"/>
                    <a:pt x="10739" y="487"/>
                    <a:pt x="11318" y="487"/>
                  </a:cubicBezTo>
                  <a:cubicBezTo>
                    <a:pt x="11877" y="487"/>
                    <a:pt x="12376" y="861"/>
                    <a:pt x="12532" y="1398"/>
                  </a:cubicBezTo>
                  <a:cubicBezTo>
                    <a:pt x="12595" y="1616"/>
                    <a:pt x="12798" y="1769"/>
                    <a:pt x="13024" y="1769"/>
                  </a:cubicBezTo>
                  <a:lnTo>
                    <a:pt x="13895" y="1769"/>
                  </a:lnTo>
                  <a:cubicBezTo>
                    <a:pt x="14078" y="1769"/>
                    <a:pt x="14241" y="1918"/>
                    <a:pt x="14239" y="2103"/>
                  </a:cubicBezTo>
                  <a:cubicBezTo>
                    <a:pt x="14236" y="2281"/>
                    <a:pt x="14090" y="2425"/>
                    <a:pt x="13912" y="2425"/>
                  </a:cubicBezTo>
                  <a:lnTo>
                    <a:pt x="13093" y="2425"/>
                  </a:lnTo>
                  <a:cubicBezTo>
                    <a:pt x="12865" y="2425"/>
                    <a:pt x="12666" y="2572"/>
                    <a:pt x="12601" y="2795"/>
                  </a:cubicBezTo>
                  <a:cubicBezTo>
                    <a:pt x="12564" y="2922"/>
                    <a:pt x="12472" y="3050"/>
                    <a:pt x="12338" y="3166"/>
                  </a:cubicBezTo>
                  <a:cubicBezTo>
                    <a:pt x="12235" y="3253"/>
                    <a:pt x="12223" y="3408"/>
                    <a:pt x="12311" y="3511"/>
                  </a:cubicBezTo>
                  <a:cubicBezTo>
                    <a:pt x="12360" y="3567"/>
                    <a:pt x="12428" y="3596"/>
                    <a:pt x="12497" y="3596"/>
                  </a:cubicBezTo>
                  <a:cubicBezTo>
                    <a:pt x="12553" y="3596"/>
                    <a:pt x="12610" y="3577"/>
                    <a:pt x="12657" y="3537"/>
                  </a:cubicBezTo>
                  <a:cubicBezTo>
                    <a:pt x="12867" y="3358"/>
                    <a:pt x="13004" y="3154"/>
                    <a:pt x="13069" y="2934"/>
                  </a:cubicBezTo>
                  <a:cubicBezTo>
                    <a:pt x="13074" y="2923"/>
                    <a:pt x="13082" y="2916"/>
                    <a:pt x="13090" y="2916"/>
                  </a:cubicBezTo>
                  <a:lnTo>
                    <a:pt x="13909" y="2916"/>
                  </a:lnTo>
                  <a:cubicBezTo>
                    <a:pt x="14352" y="2916"/>
                    <a:pt x="14719" y="2556"/>
                    <a:pt x="14727" y="2114"/>
                  </a:cubicBezTo>
                  <a:cubicBezTo>
                    <a:pt x="14737" y="1649"/>
                    <a:pt x="14345" y="1282"/>
                    <a:pt x="13895" y="1282"/>
                  </a:cubicBezTo>
                  <a:lnTo>
                    <a:pt x="13024" y="1282"/>
                  </a:lnTo>
                  <a:cubicBezTo>
                    <a:pt x="13013" y="1282"/>
                    <a:pt x="13004" y="1275"/>
                    <a:pt x="13003" y="1263"/>
                  </a:cubicBezTo>
                  <a:cubicBezTo>
                    <a:pt x="12786" y="521"/>
                    <a:pt x="12093" y="1"/>
                    <a:pt x="113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0" name="Google Shape;920;p53"/>
          <p:cNvGrpSpPr/>
          <p:nvPr/>
        </p:nvGrpSpPr>
        <p:grpSpPr>
          <a:xfrm>
            <a:off x="6936761" y="1195983"/>
            <a:ext cx="539441" cy="498678"/>
            <a:chOff x="541317" y="3528847"/>
            <a:chExt cx="381311" cy="352199"/>
          </a:xfrm>
        </p:grpSpPr>
        <p:sp>
          <p:nvSpPr>
            <p:cNvPr id="921" name="Google Shape;921;p53"/>
            <p:cNvSpPr/>
            <p:nvPr/>
          </p:nvSpPr>
          <p:spPr>
            <a:xfrm>
              <a:off x="541317" y="3528847"/>
              <a:ext cx="381311" cy="352199"/>
            </a:xfrm>
            <a:custGeom>
              <a:rect b="b" l="l" r="r" t="t"/>
              <a:pathLst>
                <a:path extrusionOk="0" h="15449" w="16726">
                  <a:moveTo>
                    <a:pt x="12504" y="2226"/>
                  </a:moveTo>
                  <a:cubicBezTo>
                    <a:pt x="13174" y="2226"/>
                    <a:pt x="13720" y="2773"/>
                    <a:pt x="13720" y="3443"/>
                  </a:cubicBezTo>
                  <a:lnTo>
                    <a:pt x="13720" y="3453"/>
                  </a:lnTo>
                  <a:cubicBezTo>
                    <a:pt x="13719" y="3695"/>
                    <a:pt x="13883" y="3899"/>
                    <a:pt x="14121" y="3949"/>
                  </a:cubicBezTo>
                  <a:cubicBezTo>
                    <a:pt x="14677" y="4069"/>
                    <a:pt x="15081" y="4570"/>
                    <a:pt x="15081" y="5140"/>
                  </a:cubicBezTo>
                  <a:cubicBezTo>
                    <a:pt x="15081" y="5423"/>
                    <a:pt x="14980" y="5701"/>
                    <a:pt x="14798" y="5917"/>
                  </a:cubicBezTo>
                  <a:cubicBezTo>
                    <a:pt x="14712" y="6022"/>
                    <a:pt x="14671" y="6150"/>
                    <a:pt x="14684" y="6284"/>
                  </a:cubicBezTo>
                  <a:cubicBezTo>
                    <a:pt x="14697" y="6421"/>
                    <a:pt x="14762" y="6542"/>
                    <a:pt x="14867" y="6628"/>
                  </a:cubicBezTo>
                  <a:cubicBezTo>
                    <a:pt x="15054" y="6781"/>
                    <a:pt x="15162" y="7007"/>
                    <a:pt x="15162" y="7248"/>
                  </a:cubicBezTo>
                  <a:cubicBezTo>
                    <a:pt x="15162" y="7688"/>
                    <a:pt x="14803" y="8047"/>
                    <a:pt x="14361" y="8047"/>
                  </a:cubicBezTo>
                  <a:lnTo>
                    <a:pt x="10978" y="8047"/>
                  </a:lnTo>
                  <a:cubicBezTo>
                    <a:pt x="11086" y="7822"/>
                    <a:pt x="11149" y="7572"/>
                    <a:pt x="11155" y="7310"/>
                  </a:cubicBezTo>
                  <a:cubicBezTo>
                    <a:pt x="11680" y="7004"/>
                    <a:pt x="12006" y="6442"/>
                    <a:pt x="12006" y="5833"/>
                  </a:cubicBezTo>
                  <a:cubicBezTo>
                    <a:pt x="12006" y="5303"/>
                    <a:pt x="11763" y="4809"/>
                    <a:pt x="11348" y="4488"/>
                  </a:cubicBezTo>
                  <a:cubicBezTo>
                    <a:pt x="11642" y="3990"/>
                    <a:pt x="11667" y="3381"/>
                    <a:pt x="11430" y="2866"/>
                  </a:cubicBezTo>
                  <a:cubicBezTo>
                    <a:pt x="11642" y="2474"/>
                    <a:pt x="12051" y="2226"/>
                    <a:pt x="12504" y="2226"/>
                  </a:cubicBezTo>
                  <a:close/>
                  <a:moveTo>
                    <a:pt x="8366" y="492"/>
                  </a:moveTo>
                  <a:cubicBezTo>
                    <a:pt x="8391" y="492"/>
                    <a:pt x="8416" y="492"/>
                    <a:pt x="8441" y="494"/>
                  </a:cubicBezTo>
                  <a:cubicBezTo>
                    <a:pt x="8965" y="529"/>
                    <a:pt x="9399" y="949"/>
                    <a:pt x="9449" y="1472"/>
                  </a:cubicBezTo>
                  <a:cubicBezTo>
                    <a:pt x="9460" y="1591"/>
                    <a:pt x="9451" y="1709"/>
                    <a:pt x="9425" y="1822"/>
                  </a:cubicBezTo>
                  <a:cubicBezTo>
                    <a:pt x="9365" y="2086"/>
                    <a:pt x="9564" y="2338"/>
                    <a:pt x="9837" y="2338"/>
                  </a:cubicBezTo>
                  <a:lnTo>
                    <a:pt x="9840" y="2338"/>
                  </a:lnTo>
                  <a:cubicBezTo>
                    <a:pt x="10535" y="2338"/>
                    <a:pt x="11100" y="2904"/>
                    <a:pt x="11100" y="3600"/>
                  </a:cubicBezTo>
                  <a:cubicBezTo>
                    <a:pt x="11100" y="3861"/>
                    <a:pt x="11021" y="4109"/>
                    <a:pt x="10871" y="4323"/>
                  </a:cubicBezTo>
                  <a:cubicBezTo>
                    <a:pt x="10758" y="4485"/>
                    <a:pt x="10801" y="4709"/>
                    <a:pt x="10967" y="4819"/>
                  </a:cubicBezTo>
                  <a:cubicBezTo>
                    <a:pt x="11311" y="5045"/>
                    <a:pt x="11516" y="5426"/>
                    <a:pt x="11516" y="5835"/>
                  </a:cubicBezTo>
                  <a:cubicBezTo>
                    <a:pt x="11516" y="6277"/>
                    <a:pt x="11273" y="6685"/>
                    <a:pt x="10885" y="6901"/>
                  </a:cubicBezTo>
                  <a:cubicBezTo>
                    <a:pt x="10748" y="6974"/>
                    <a:pt x="10664" y="7119"/>
                    <a:pt x="10664" y="7276"/>
                  </a:cubicBezTo>
                  <a:cubicBezTo>
                    <a:pt x="10664" y="7987"/>
                    <a:pt x="10085" y="8567"/>
                    <a:pt x="9372" y="8567"/>
                  </a:cubicBezTo>
                  <a:lnTo>
                    <a:pt x="7356" y="8567"/>
                  </a:lnTo>
                  <a:cubicBezTo>
                    <a:pt x="6646" y="8567"/>
                    <a:pt x="6065" y="7989"/>
                    <a:pt x="6065" y="7276"/>
                  </a:cubicBezTo>
                  <a:cubicBezTo>
                    <a:pt x="6065" y="7119"/>
                    <a:pt x="5980" y="6976"/>
                    <a:pt x="5845" y="6901"/>
                  </a:cubicBezTo>
                  <a:cubicBezTo>
                    <a:pt x="5456" y="6685"/>
                    <a:pt x="5215" y="6277"/>
                    <a:pt x="5215" y="5835"/>
                  </a:cubicBezTo>
                  <a:cubicBezTo>
                    <a:pt x="5215" y="5426"/>
                    <a:pt x="5420" y="5045"/>
                    <a:pt x="5764" y="4819"/>
                  </a:cubicBezTo>
                  <a:cubicBezTo>
                    <a:pt x="5929" y="4711"/>
                    <a:pt x="5972" y="4485"/>
                    <a:pt x="5859" y="4323"/>
                  </a:cubicBezTo>
                  <a:cubicBezTo>
                    <a:pt x="5709" y="4111"/>
                    <a:pt x="5631" y="3861"/>
                    <a:pt x="5631" y="3600"/>
                  </a:cubicBezTo>
                  <a:cubicBezTo>
                    <a:pt x="5631" y="2913"/>
                    <a:pt x="6181" y="2338"/>
                    <a:pt x="6863" y="2338"/>
                  </a:cubicBezTo>
                  <a:cubicBezTo>
                    <a:pt x="6872" y="2338"/>
                    <a:pt x="6881" y="2338"/>
                    <a:pt x="6890" y="2338"/>
                  </a:cubicBezTo>
                  <a:lnTo>
                    <a:pt x="6896" y="2338"/>
                  </a:lnTo>
                  <a:cubicBezTo>
                    <a:pt x="7168" y="2338"/>
                    <a:pt x="7369" y="2089"/>
                    <a:pt x="7306" y="1823"/>
                  </a:cubicBezTo>
                  <a:cubicBezTo>
                    <a:pt x="7288" y="1742"/>
                    <a:pt x="7278" y="1661"/>
                    <a:pt x="7278" y="1578"/>
                  </a:cubicBezTo>
                  <a:cubicBezTo>
                    <a:pt x="7278" y="974"/>
                    <a:pt x="7766" y="492"/>
                    <a:pt x="8366" y="492"/>
                  </a:cubicBezTo>
                  <a:close/>
                  <a:moveTo>
                    <a:pt x="11489" y="8539"/>
                  </a:moveTo>
                  <a:lnTo>
                    <a:pt x="11489" y="9829"/>
                  </a:lnTo>
                  <a:cubicBezTo>
                    <a:pt x="10785" y="9703"/>
                    <a:pt x="10044" y="9621"/>
                    <a:pt x="9278" y="9585"/>
                  </a:cubicBezTo>
                  <a:lnTo>
                    <a:pt x="9278" y="9057"/>
                  </a:lnTo>
                  <a:lnTo>
                    <a:pt x="9374" y="9057"/>
                  </a:lnTo>
                  <a:cubicBezTo>
                    <a:pt x="9865" y="9057"/>
                    <a:pt x="10308" y="8859"/>
                    <a:pt x="10630" y="8539"/>
                  </a:cubicBezTo>
                  <a:close/>
                  <a:moveTo>
                    <a:pt x="6103" y="8539"/>
                  </a:moveTo>
                  <a:cubicBezTo>
                    <a:pt x="6423" y="8858"/>
                    <a:pt x="6868" y="9057"/>
                    <a:pt x="7356" y="9057"/>
                  </a:cubicBezTo>
                  <a:lnTo>
                    <a:pt x="7453" y="9057"/>
                  </a:lnTo>
                  <a:lnTo>
                    <a:pt x="7453" y="9585"/>
                  </a:lnTo>
                  <a:cubicBezTo>
                    <a:pt x="6612" y="9626"/>
                    <a:pt x="5802" y="9719"/>
                    <a:pt x="5039" y="9866"/>
                  </a:cubicBezTo>
                  <a:lnTo>
                    <a:pt x="5039" y="8539"/>
                  </a:lnTo>
                  <a:close/>
                  <a:moveTo>
                    <a:pt x="4548" y="8538"/>
                  </a:moveTo>
                  <a:lnTo>
                    <a:pt x="4548" y="11145"/>
                  </a:lnTo>
                  <a:lnTo>
                    <a:pt x="3704" y="11145"/>
                  </a:lnTo>
                  <a:lnTo>
                    <a:pt x="3704" y="8538"/>
                  </a:lnTo>
                  <a:close/>
                  <a:moveTo>
                    <a:pt x="12823" y="8538"/>
                  </a:moveTo>
                  <a:lnTo>
                    <a:pt x="12823" y="11145"/>
                  </a:lnTo>
                  <a:lnTo>
                    <a:pt x="11977" y="11145"/>
                  </a:lnTo>
                  <a:lnTo>
                    <a:pt x="11977" y="8538"/>
                  </a:lnTo>
                  <a:close/>
                  <a:moveTo>
                    <a:pt x="8788" y="9057"/>
                  </a:moveTo>
                  <a:lnTo>
                    <a:pt x="8788" y="12150"/>
                  </a:lnTo>
                  <a:lnTo>
                    <a:pt x="7944" y="12150"/>
                  </a:lnTo>
                  <a:lnTo>
                    <a:pt x="7944" y="9057"/>
                  </a:lnTo>
                  <a:close/>
                  <a:moveTo>
                    <a:pt x="8364" y="1"/>
                  </a:moveTo>
                  <a:cubicBezTo>
                    <a:pt x="7475" y="1"/>
                    <a:pt x="6786" y="727"/>
                    <a:pt x="6786" y="1578"/>
                  </a:cubicBezTo>
                  <a:cubicBezTo>
                    <a:pt x="6786" y="1670"/>
                    <a:pt x="6793" y="1760"/>
                    <a:pt x="6810" y="1850"/>
                  </a:cubicBezTo>
                  <a:cubicBezTo>
                    <a:pt x="6330" y="1871"/>
                    <a:pt x="5900" y="2087"/>
                    <a:pt x="5596" y="2422"/>
                  </a:cubicBezTo>
                  <a:cubicBezTo>
                    <a:pt x="5279" y="1994"/>
                    <a:pt x="4775" y="1733"/>
                    <a:pt x="4225" y="1733"/>
                  </a:cubicBezTo>
                  <a:cubicBezTo>
                    <a:pt x="4093" y="1733"/>
                    <a:pt x="3961" y="1749"/>
                    <a:pt x="3832" y="1780"/>
                  </a:cubicBezTo>
                  <a:cubicBezTo>
                    <a:pt x="3700" y="1811"/>
                    <a:pt x="3618" y="1942"/>
                    <a:pt x="3649" y="2073"/>
                  </a:cubicBezTo>
                  <a:cubicBezTo>
                    <a:pt x="3675" y="2186"/>
                    <a:pt x="3774" y="2262"/>
                    <a:pt x="3884" y="2262"/>
                  </a:cubicBezTo>
                  <a:cubicBezTo>
                    <a:pt x="3903" y="2262"/>
                    <a:pt x="3923" y="2260"/>
                    <a:pt x="3942" y="2255"/>
                  </a:cubicBezTo>
                  <a:cubicBezTo>
                    <a:pt x="4034" y="2234"/>
                    <a:pt x="4130" y="2221"/>
                    <a:pt x="4223" y="2221"/>
                  </a:cubicBezTo>
                  <a:cubicBezTo>
                    <a:pt x="4676" y="2221"/>
                    <a:pt x="5085" y="2471"/>
                    <a:pt x="5297" y="2866"/>
                  </a:cubicBezTo>
                  <a:cubicBezTo>
                    <a:pt x="5060" y="3381"/>
                    <a:pt x="5085" y="3990"/>
                    <a:pt x="5379" y="4486"/>
                  </a:cubicBezTo>
                  <a:cubicBezTo>
                    <a:pt x="4964" y="4809"/>
                    <a:pt x="4721" y="5302"/>
                    <a:pt x="4721" y="5833"/>
                  </a:cubicBezTo>
                  <a:cubicBezTo>
                    <a:pt x="4721" y="6441"/>
                    <a:pt x="5046" y="7004"/>
                    <a:pt x="5572" y="7309"/>
                  </a:cubicBezTo>
                  <a:cubicBezTo>
                    <a:pt x="5578" y="7572"/>
                    <a:pt x="5641" y="7822"/>
                    <a:pt x="5749" y="8047"/>
                  </a:cubicBezTo>
                  <a:lnTo>
                    <a:pt x="2367" y="8047"/>
                  </a:lnTo>
                  <a:cubicBezTo>
                    <a:pt x="1927" y="8047"/>
                    <a:pt x="1567" y="7688"/>
                    <a:pt x="1567" y="7248"/>
                  </a:cubicBezTo>
                  <a:cubicBezTo>
                    <a:pt x="1567" y="7005"/>
                    <a:pt x="1675" y="6779"/>
                    <a:pt x="1862" y="6628"/>
                  </a:cubicBezTo>
                  <a:cubicBezTo>
                    <a:pt x="1968" y="6542"/>
                    <a:pt x="2033" y="6418"/>
                    <a:pt x="2046" y="6284"/>
                  </a:cubicBezTo>
                  <a:cubicBezTo>
                    <a:pt x="2057" y="6150"/>
                    <a:pt x="2017" y="6020"/>
                    <a:pt x="1930" y="5917"/>
                  </a:cubicBezTo>
                  <a:cubicBezTo>
                    <a:pt x="1749" y="5698"/>
                    <a:pt x="1648" y="5423"/>
                    <a:pt x="1648" y="5140"/>
                  </a:cubicBezTo>
                  <a:cubicBezTo>
                    <a:pt x="1648" y="4570"/>
                    <a:pt x="2053" y="4069"/>
                    <a:pt x="2607" y="3949"/>
                  </a:cubicBezTo>
                  <a:cubicBezTo>
                    <a:pt x="2844" y="3898"/>
                    <a:pt x="3008" y="3693"/>
                    <a:pt x="3007" y="3453"/>
                  </a:cubicBezTo>
                  <a:lnTo>
                    <a:pt x="3007" y="3442"/>
                  </a:lnTo>
                  <a:cubicBezTo>
                    <a:pt x="3007" y="3216"/>
                    <a:pt x="3069" y="2995"/>
                    <a:pt x="3186" y="2804"/>
                  </a:cubicBezTo>
                  <a:cubicBezTo>
                    <a:pt x="3256" y="2690"/>
                    <a:pt x="3221" y="2537"/>
                    <a:pt x="3107" y="2467"/>
                  </a:cubicBezTo>
                  <a:cubicBezTo>
                    <a:pt x="3067" y="2442"/>
                    <a:pt x="3023" y="2431"/>
                    <a:pt x="2978" y="2431"/>
                  </a:cubicBezTo>
                  <a:cubicBezTo>
                    <a:pt x="2896" y="2431"/>
                    <a:pt x="2816" y="2471"/>
                    <a:pt x="2770" y="2546"/>
                  </a:cubicBezTo>
                  <a:cubicBezTo>
                    <a:pt x="2605" y="2814"/>
                    <a:pt x="2518" y="3125"/>
                    <a:pt x="2518" y="3442"/>
                  </a:cubicBezTo>
                  <a:lnTo>
                    <a:pt x="2518" y="3455"/>
                  </a:lnTo>
                  <a:cubicBezTo>
                    <a:pt x="2518" y="3466"/>
                    <a:pt x="2511" y="3469"/>
                    <a:pt x="2506" y="3470"/>
                  </a:cubicBezTo>
                  <a:cubicBezTo>
                    <a:pt x="1725" y="3638"/>
                    <a:pt x="1159" y="4341"/>
                    <a:pt x="1159" y="5140"/>
                  </a:cubicBezTo>
                  <a:cubicBezTo>
                    <a:pt x="1159" y="5538"/>
                    <a:pt x="1299" y="5926"/>
                    <a:pt x="1555" y="6233"/>
                  </a:cubicBezTo>
                  <a:cubicBezTo>
                    <a:pt x="1556" y="6235"/>
                    <a:pt x="1556" y="6236"/>
                    <a:pt x="1556" y="6240"/>
                  </a:cubicBezTo>
                  <a:cubicBezTo>
                    <a:pt x="1556" y="6243"/>
                    <a:pt x="1553" y="6249"/>
                    <a:pt x="1549" y="6250"/>
                  </a:cubicBezTo>
                  <a:cubicBezTo>
                    <a:pt x="1248" y="6496"/>
                    <a:pt x="1075" y="6861"/>
                    <a:pt x="1075" y="7249"/>
                  </a:cubicBezTo>
                  <a:cubicBezTo>
                    <a:pt x="1075" y="7961"/>
                    <a:pt x="1653" y="8539"/>
                    <a:pt x="2365" y="8539"/>
                  </a:cubicBezTo>
                  <a:lnTo>
                    <a:pt x="3210" y="8539"/>
                  </a:lnTo>
                  <a:lnTo>
                    <a:pt x="3210" y="10352"/>
                  </a:lnTo>
                  <a:cubicBezTo>
                    <a:pt x="2266" y="10688"/>
                    <a:pt x="1514" y="11114"/>
                    <a:pt x="975" y="11620"/>
                  </a:cubicBezTo>
                  <a:cubicBezTo>
                    <a:pt x="328" y="12225"/>
                    <a:pt x="1" y="12928"/>
                    <a:pt x="1" y="13707"/>
                  </a:cubicBezTo>
                  <a:lnTo>
                    <a:pt x="1" y="14877"/>
                  </a:lnTo>
                  <a:cubicBezTo>
                    <a:pt x="1" y="15193"/>
                    <a:pt x="256" y="15448"/>
                    <a:pt x="572" y="15448"/>
                  </a:cubicBezTo>
                  <a:lnTo>
                    <a:pt x="16152" y="15448"/>
                  </a:lnTo>
                  <a:cubicBezTo>
                    <a:pt x="16468" y="15448"/>
                    <a:pt x="16723" y="15193"/>
                    <a:pt x="16723" y="14877"/>
                  </a:cubicBezTo>
                  <a:lnTo>
                    <a:pt x="16723" y="13707"/>
                  </a:lnTo>
                  <a:cubicBezTo>
                    <a:pt x="16726" y="12799"/>
                    <a:pt x="16286" y="12003"/>
                    <a:pt x="15418" y="11339"/>
                  </a:cubicBezTo>
                  <a:cubicBezTo>
                    <a:pt x="15373" y="11305"/>
                    <a:pt x="15321" y="11288"/>
                    <a:pt x="15269" y="11288"/>
                  </a:cubicBezTo>
                  <a:cubicBezTo>
                    <a:pt x="15195" y="11288"/>
                    <a:pt x="15122" y="11321"/>
                    <a:pt x="15074" y="11384"/>
                  </a:cubicBezTo>
                  <a:cubicBezTo>
                    <a:pt x="14993" y="11491"/>
                    <a:pt x="15011" y="11645"/>
                    <a:pt x="15119" y="11728"/>
                  </a:cubicBezTo>
                  <a:cubicBezTo>
                    <a:pt x="15860" y="12294"/>
                    <a:pt x="16236" y="12962"/>
                    <a:pt x="16236" y="13710"/>
                  </a:cubicBezTo>
                  <a:lnTo>
                    <a:pt x="16236" y="14878"/>
                  </a:lnTo>
                  <a:cubicBezTo>
                    <a:pt x="16236" y="14925"/>
                    <a:pt x="16200" y="14960"/>
                    <a:pt x="16153" y="14960"/>
                  </a:cubicBezTo>
                  <a:lnTo>
                    <a:pt x="575" y="14960"/>
                  </a:lnTo>
                  <a:cubicBezTo>
                    <a:pt x="532" y="14960"/>
                    <a:pt x="495" y="14923"/>
                    <a:pt x="495" y="14878"/>
                  </a:cubicBezTo>
                  <a:lnTo>
                    <a:pt x="495" y="13710"/>
                  </a:lnTo>
                  <a:cubicBezTo>
                    <a:pt x="495" y="13070"/>
                    <a:pt x="770" y="12489"/>
                    <a:pt x="1313" y="11981"/>
                  </a:cubicBezTo>
                  <a:cubicBezTo>
                    <a:pt x="1773" y="11551"/>
                    <a:pt x="2410" y="11179"/>
                    <a:pt x="3213" y="10876"/>
                  </a:cubicBezTo>
                  <a:lnTo>
                    <a:pt x="3213" y="11284"/>
                  </a:lnTo>
                  <a:cubicBezTo>
                    <a:pt x="3213" y="11477"/>
                    <a:pt x="3372" y="11637"/>
                    <a:pt x="3567" y="11637"/>
                  </a:cubicBezTo>
                  <a:lnTo>
                    <a:pt x="4686" y="11637"/>
                  </a:lnTo>
                  <a:cubicBezTo>
                    <a:pt x="4882" y="11637"/>
                    <a:pt x="5039" y="11477"/>
                    <a:pt x="5039" y="11284"/>
                  </a:cubicBezTo>
                  <a:lnTo>
                    <a:pt x="5039" y="10365"/>
                  </a:lnTo>
                  <a:cubicBezTo>
                    <a:pt x="5799" y="10213"/>
                    <a:pt x="6611" y="10115"/>
                    <a:pt x="7453" y="10076"/>
                  </a:cubicBezTo>
                  <a:lnTo>
                    <a:pt x="7453" y="12287"/>
                  </a:lnTo>
                  <a:cubicBezTo>
                    <a:pt x="7453" y="12482"/>
                    <a:pt x="7613" y="12640"/>
                    <a:pt x="7806" y="12640"/>
                  </a:cubicBezTo>
                  <a:lnTo>
                    <a:pt x="8925" y="12640"/>
                  </a:lnTo>
                  <a:cubicBezTo>
                    <a:pt x="9118" y="12640"/>
                    <a:pt x="9278" y="12482"/>
                    <a:pt x="9278" y="12287"/>
                  </a:cubicBezTo>
                  <a:lnTo>
                    <a:pt x="9278" y="10076"/>
                  </a:lnTo>
                  <a:cubicBezTo>
                    <a:pt x="10046" y="10113"/>
                    <a:pt x="10786" y="10197"/>
                    <a:pt x="11488" y="10326"/>
                  </a:cubicBezTo>
                  <a:lnTo>
                    <a:pt x="11488" y="11282"/>
                  </a:lnTo>
                  <a:cubicBezTo>
                    <a:pt x="11488" y="11476"/>
                    <a:pt x="11646" y="11635"/>
                    <a:pt x="11842" y="11635"/>
                  </a:cubicBezTo>
                  <a:lnTo>
                    <a:pt x="12961" y="11635"/>
                  </a:lnTo>
                  <a:cubicBezTo>
                    <a:pt x="13156" y="11635"/>
                    <a:pt x="13314" y="11476"/>
                    <a:pt x="13314" y="11282"/>
                  </a:cubicBezTo>
                  <a:lnTo>
                    <a:pt x="13314" y="10798"/>
                  </a:lnTo>
                  <a:cubicBezTo>
                    <a:pt x="14090" y="11072"/>
                    <a:pt x="14153" y="11181"/>
                    <a:pt x="14288" y="11181"/>
                  </a:cubicBezTo>
                  <a:cubicBezTo>
                    <a:pt x="14376" y="11181"/>
                    <a:pt x="14465" y="11130"/>
                    <a:pt x="14508" y="11044"/>
                  </a:cubicBezTo>
                  <a:cubicBezTo>
                    <a:pt x="14566" y="10923"/>
                    <a:pt x="14516" y="10776"/>
                    <a:pt x="14395" y="10715"/>
                  </a:cubicBezTo>
                  <a:cubicBezTo>
                    <a:pt x="14066" y="10557"/>
                    <a:pt x="13705" y="10410"/>
                    <a:pt x="13315" y="10280"/>
                  </a:cubicBezTo>
                  <a:lnTo>
                    <a:pt x="13315" y="8535"/>
                  </a:lnTo>
                  <a:lnTo>
                    <a:pt x="14365" y="8535"/>
                  </a:lnTo>
                  <a:cubicBezTo>
                    <a:pt x="15075" y="8535"/>
                    <a:pt x="15654" y="7956"/>
                    <a:pt x="15654" y="7246"/>
                  </a:cubicBezTo>
                  <a:cubicBezTo>
                    <a:pt x="15654" y="6858"/>
                    <a:pt x="15481" y="6493"/>
                    <a:pt x="15179" y="6247"/>
                  </a:cubicBezTo>
                  <a:cubicBezTo>
                    <a:pt x="15175" y="6245"/>
                    <a:pt x="15172" y="6240"/>
                    <a:pt x="15172" y="6236"/>
                  </a:cubicBezTo>
                  <a:cubicBezTo>
                    <a:pt x="15172" y="6233"/>
                    <a:pt x="15172" y="6232"/>
                    <a:pt x="15174" y="6230"/>
                  </a:cubicBezTo>
                  <a:cubicBezTo>
                    <a:pt x="15429" y="5924"/>
                    <a:pt x="15569" y="5536"/>
                    <a:pt x="15569" y="5138"/>
                  </a:cubicBezTo>
                  <a:cubicBezTo>
                    <a:pt x="15569" y="4340"/>
                    <a:pt x="15003" y="3637"/>
                    <a:pt x="14223" y="3469"/>
                  </a:cubicBezTo>
                  <a:cubicBezTo>
                    <a:pt x="14218" y="3467"/>
                    <a:pt x="14211" y="3465"/>
                    <a:pt x="14211" y="3455"/>
                  </a:cubicBezTo>
                  <a:lnTo>
                    <a:pt x="14211" y="3441"/>
                  </a:lnTo>
                  <a:cubicBezTo>
                    <a:pt x="14211" y="2499"/>
                    <a:pt x="13445" y="1733"/>
                    <a:pt x="12504" y="1733"/>
                  </a:cubicBezTo>
                  <a:cubicBezTo>
                    <a:pt x="11955" y="1733"/>
                    <a:pt x="11450" y="1994"/>
                    <a:pt x="11132" y="2422"/>
                  </a:cubicBezTo>
                  <a:cubicBezTo>
                    <a:pt x="10829" y="2089"/>
                    <a:pt x="10398" y="1871"/>
                    <a:pt x="9919" y="1850"/>
                  </a:cubicBezTo>
                  <a:cubicBezTo>
                    <a:pt x="9944" y="1711"/>
                    <a:pt x="9950" y="1568"/>
                    <a:pt x="9935" y="1424"/>
                  </a:cubicBezTo>
                  <a:cubicBezTo>
                    <a:pt x="9862" y="666"/>
                    <a:pt x="9234" y="55"/>
                    <a:pt x="8472" y="4"/>
                  </a:cubicBezTo>
                  <a:cubicBezTo>
                    <a:pt x="8436" y="2"/>
                    <a:pt x="8399" y="1"/>
                    <a:pt x="83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53"/>
            <p:cNvSpPr/>
            <p:nvPr/>
          </p:nvSpPr>
          <p:spPr>
            <a:xfrm>
              <a:off x="798085" y="3813884"/>
              <a:ext cx="55512" cy="36818"/>
            </a:xfrm>
            <a:custGeom>
              <a:rect b="b" l="l" r="r" t="t"/>
              <a:pathLst>
                <a:path extrusionOk="0" h="1615" w="2435">
                  <a:moveTo>
                    <a:pt x="1217" y="0"/>
                  </a:moveTo>
                  <a:cubicBezTo>
                    <a:pt x="1081" y="0"/>
                    <a:pt x="973" y="109"/>
                    <a:pt x="973" y="244"/>
                  </a:cubicBezTo>
                  <a:lnTo>
                    <a:pt x="973" y="748"/>
                  </a:lnTo>
                  <a:cubicBezTo>
                    <a:pt x="771" y="588"/>
                    <a:pt x="549" y="487"/>
                    <a:pt x="312" y="440"/>
                  </a:cubicBezTo>
                  <a:cubicBezTo>
                    <a:pt x="296" y="437"/>
                    <a:pt x="280" y="436"/>
                    <a:pt x="265" y="436"/>
                  </a:cubicBezTo>
                  <a:cubicBezTo>
                    <a:pt x="150" y="436"/>
                    <a:pt x="48" y="518"/>
                    <a:pt x="24" y="635"/>
                  </a:cubicBezTo>
                  <a:cubicBezTo>
                    <a:pt x="0" y="766"/>
                    <a:pt x="86" y="896"/>
                    <a:pt x="219" y="922"/>
                  </a:cubicBezTo>
                  <a:cubicBezTo>
                    <a:pt x="521" y="981"/>
                    <a:pt x="782" y="1173"/>
                    <a:pt x="1016" y="1510"/>
                  </a:cubicBezTo>
                  <a:cubicBezTo>
                    <a:pt x="1066" y="1580"/>
                    <a:pt x="1141" y="1615"/>
                    <a:pt x="1217" y="1615"/>
                  </a:cubicBezTo>
                  <a:cubicBezTo>
                    <a:pt x="1293" y="1615"/>
                    <a:pt x="1370" y="1579"/>
                    <a:pt x="1419" y="1510"/>
                  </a:cubicBezTo>
                  <a:cubicBezTo>
                    <a:pt x="1653" y="1173"/>
                    <a:pt x="1914" y="981"/>
                    <a:pt x="2216" y="922"/>
                  </a:cubicBezTo>
                  <a:cubicBezTo>
                    <a:pt x="2349" y="896"/>
                    <a:pt x="2435" y="766"/>
                    <a:pt x="2409" y="635"/>
                  </a:cubicBezTo>
                  <a:cubicBezTo>
                    <a:pt x="2388" y="518"/>
                    <a:pt x="2286" y="436"/>
                    <a:pt x="2172" y="436"/>
                  </a:cubicBezTo>
                  <a:cubicBezTo>
                    <a:pt x="2156" y="436"/>
                    <a:pt x="2140" y="437"/>
                    <a:pt x="2124" y="440"/>
                  </a:cubicBezTo>
                  <a:cubicBezTo>
                    <a:pt x="1886" y="487"/>
                    <a:pt x="1666" y="588"/>
                    <a:pt x="1462" y="748"/>
                  </a:cubicBezTo>
                  <a:lnTo>
                    <a:pt x="1462" y="244"/>
                  </a:lnTo>
                  <a:cubicBezTo>
                    <a:pt x="1462" y="109"/>
                    <a:pt x="1354" y="0"/>
                    <a:pt x="12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3"/>
            <p:cNvSpPr/>
            <p:nvPr/>
          </p:nvSpPr>
          <p:spPr>
            <a:xfrm>
              <a:off x="610393" y="3813884"/>
              <a:ext cx="55512" cy="36818"/>
            </a:xfrm>
            <a:custGeom>
              <a:rect b="b" l="l" r="r" t="t"/>
              <a:pathLst>
                <a:path extrusionOk="0" h="1615" w="2435">
                  <a:moveTo>
                    <a:pt x="1220" y="0"/>
                  </a:moveTo>
                  <a:cubicBezTo>
                    <a:pt x="1084" y="0"/>
                    <a:pt x="974" y="109"/>
                    <a:pt x="974" y="244"/>
                  </a:cubicBezTo>
                  <a:lnTo>
                    <a:pt x="974" y="748"/>
                  </a:lnTo>
                  <a:cubicBezTo>
                    <a:pt x="773" y="588"/>
                    <a:pt x="551" y="487"/>
                    <a:pt x="314" y="440"/>
                  </a:cubicBezTo>
                  <a:cubicBezTo>
                    <a:pt x="298" y="437"/>
                    <a:pt x="282" y="436"/>
                    <a:pt x="266" y="436"/>
                  </a:cubicBezTo>
                  <a:cubicBezTo>
                    <a:pt x="152" y="436"/>
                    <a:pt x="50" y="518"/>
                    <a:pt x="26" y="635"/>
                  </a:cubicBezTo>
                  <a:cubicBezTo>
                    <a:pt x="1" y="766"/>
                    <a:pt x="88" y="896"/>
                    <a:pt x="219" y="922"/>
                  </a:cubicBezTo>
                  <a:cubicBezTo>
                    <a:pt x="521" y="981"/>
                    <a:pt x="782" y="1173"/>
                    <a:pt x="1017" y="1510"/>
                  </a:cubicBezTo>
                  <a:cubicBezTo>
                    <a:pt x="1066" y="1579"/>
                    <a:pt x="1142" y="1615"/>
                    <a:pt x="1218" y="1615"/>
                  </a:cubicBezTo>
                  <a:cubicBezTo>
                    <a:pt x="1294" y="1615"/>
                    <a:pt x="1370" y="1580"/>
                    <a:pt x="1419" y="1510"/>
                  </a:cubicBezTo>
                  <a:cubicBezTo>
                    <a:pt x="1655" y="1173"/>
                    <a:pt x="1916" y="981"/>
                    <a:pt x="2216" y="922"/>
                  </a:cubicBezTo>
                  <a:cubicBezTo>
                    <a:pt x="2349" y="896"/>
                    <a:pt x="2435" y="766"/>
                    <a:pt x="2411" y="635"/>
                  </a:cubicBezTo>
                  <a:cubicBezTo>
                    <a:pt x="2387" y="518"/>
                    <a:pt x="2286" y="436"/>
                    <a:pt x="2171" y="436"/>
                  </a:cubicBezTo>
                  <a:cubicBezTo>
                    <a:pt x="2155" y="436"/>
                    <a:pt x="2139" y="437"/>
                    <a:pt x="2123" y="440"/>
                  </a:cubicBezTo>
                  <a:cubicBezTo>
                    <a:pt x="1885" y="487"/>
                    <a:pt x="1664" y="588"/>
                    <a:pt x="1461" y="748"/>
                  </a:cubicBezTo>
                  <a:lnTo>
                    <a:pt x="1461" y="244"/>
                  </a:lnTo>
                  <a:cubicBezTo>
                    <a:pt x="1465" y="109"/>
                    <a:pt x="135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4" name="Google Shape;924;p53"/>
          <p:cNvSpPr txBox="1"/>
          <p:nvPr>
            <p:ph idx="1" type="subTitle"/>
          </p:nvPr>
        </p:nvSpPr>
        <p:spPr>
          <a:xfrm>
            <a:off x="735738" y="3373511"/>
            <a:ext cx="2232000" cy="83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People spend approximately 80-90% of their time indoors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3" name="Shape 1363"/>
        <p:cNvGrpSpPr/>
        <p:nvPr/>
      </p:nvGrpSpPr>
      <p:grpSpPr>
        <a:xfrm>
          <a:off x="0" y="0"/>
          <a:ext cx="0" cy="0"/>
          <a:chOff x="0" y="0"/>
          <a:chExt cx="0" cy="0"/>
        </a:xfrm>
      </p:grpSpPr>
      <p:sp>
        <p:nvSpPr>
          <p:cNvPr id="1364" name="Google Shape;1364;p98"/>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Implementation: Arduino Cloud</a:t>
            </a:r>
            <a:endParaRPr/>
          </a:p>
        </p:txBody>
      </p:sp>
      <p:sp>
        <p:nvSpPr>
          <p:cNvPr id="1365" name="Google Shape;1365;p98"/>
          <p:cNvSpPr txBox="1"/>
          <p:nvPr>
            <p:ph idx="4294967295" type="body"/>
          </p:nvPr>
        </p:nvSpPr>
        <p:spPr>
          <a:xfrm>
            <a:off x="469025" y="1125700"/>
            <a:ext cx="8347500" cy="1255200"/>
          </a:xfrm>
          <a:prstGeom prst="rect">
            <a:avLst/>
          </a:prstGeom>
        </p:spPr>
        <p:txBody>
          <a:bodyPr anchorCtr="0" anchor="t" bIns="91425" lIns="90000" spcFirstLastPara="1" rIns="90000" wrap="square" tIns="91425">
            <a:noAutofit/>
          </a:bodyPr>
          <a:lstStyle/>
          <a:p>
            <a:pPr indent="-342900" lvl="0" marL="457200" rtl="0" algn="l">
              <a:lnSpc>
                <a:spcPct val="150000"/>
              </a:lnSpc>
              <a:spcBef>
                <a:spcPts val="0"/>
              </a:spcBef>
              <a:spcAft>
                <a:spcPts val="0"/>
              </a:spcAft>
              <a:buSzPts val="1800"/>
              <a:buChar char="●"/>
            </a:pPr>
            <a:r>
              <a:rPr lang="en" sz="1800"/>
              <a:t>The ‘thingroperties.h’ library is required for managing the variables in the Arduino Cloud and allowing users to view the sensors via the dashboard from gauges or graphs.</a:t>
            </a:r>
            <a:endParaRPr sz="1800"/>
          </a:p>
          <a:p>
            <a:pPr indent="0" lvl="0" marL="457200" rtl="0" algn="l">
              <a:lnSpc>
                <a:spcPct val="150000"/>
              </a:lnSpc>
              <a:spcBef>
                <a:spcPts val="1600"/>
              </a:spcBef>
              <a:spcAft>
                <a:spcPts val="1600"/>
              </a:spcAft>
              <a:buNone/>
            </a:pPr>
            <a:r>
              <a:t/>
            </a:r>
            <a:endParaRPr sz="1800"/>
          </a:p>
        </p:txBody>
      </p:sp>
      <p:pic>
        <p:nvPicPr>
          <p:cNvPr id="1366" name="Google Shape;1366;p98"/>
          <p:cNvPicPr preferRelativeResize="0"/>
          <p:nvPr/>
        </p:nvPicPr>
        <p:blipFill rotWithShape="1">
          <a:blip r:embed="rId3">
            <a:alphaModFix/>
          </a:blip>
          <a:srcRect b="0" l="0" r="0" t="4361"/>
          <a:stretch/>
        </p:blipFill>
        <p:spPr>
          <a:xfrm>
            <a:off x="2820175" y="2380900"/>
            <a:ext cx="4485375" cy="2410050"/>
          </a:xfrm>
          <a:prstGeom prst="rect">
            <a:avLst/>
          </a:prstGeom>
          <a:noFill/>
          <a:ln>
            <a:noFill/>
          </a:ln>
        </p:spPr>
      </p:pic>
      <p:sp>
        <p:nvSpPr>
          <p:cNvPr id="1367" name="Google Shape;1367;p98"/>
          <p:cNvSpPr txBox="1"/>
          <p:nvPr/>
        </p:nvSpPr>
        <p:spPr>
          <a:xfrm>
            <a:off x="3666500" y="4790950"/>
            <a:ext cx="3000000" cy="323100"/>
          </a:xfrm>
          <a:prstGeom prst="rect">
            <a:avLst/>
          </a:prstGeom>
          <a:noFill/>
          <a:ln>
            <a:noFill/>
          </a:ln>
        </p:spPr>
        <p:txBody>
          <a:bodyPr anchorCtr="0" anchor="t" bIns="91425" lIns="91425" spcFirstLastPara="1" rIns="91425" wrap="square" tIns="91425">
            <a:spAutoFit/>
          </a:bodyPr>
          <a:lstStyle/>
          <a:p>
            <a:pPr indent="137160" lvl="0" marL="0" rtl="0" algn="ctr">
              <a:spcBef>
                <a:spcPts val="0"/>
              </a:spcBef>
              <a:spcAft>
                <a:spcPts val="0"/>
              </a:spcAft>
              <a:buNone/>
            </a:pPr>
            <a:r>
              <a:rPr lang="en" sz="900">
                <a:latin typeface="Times New Roman"/>
                <a:ea typeface="Times New Roman"/>
                <a:cs typeface="Times New Roman"/>
                <a:sym typeface="Times New Roman"/>
              </a:rPr>
              <a:t>Fig.4 Arduino Cloud Real-time Monitoring Dashboard </a:t>
            </a:r>
            <a:endParaRPr sz="900">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99"/>
          <p:cNvSpPr txBox="1"/>
          <p:nvPr>
            <p:ph type="title"/>
          </p:nvPr>
        </p:nvSpPr>
        <p:spPr>
          <a:xfrm>
            <a:off x="717600" y="240215"/>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Collection and Real-time Monitoring</a:t>
            </a:r>
            <a:endParaRPr/>
          </a:p>
        </p:txBody>
      </p:sp>
      <p:sp>
        <p:nvSpPr>
          <p:cNvPr id="1373" name="Google Shape;1373;p99"/>
          <p:cNvSpPr txBox="1"/>
          <p:nvPr>
            <p:ph idx="4294967295" type="body"/>
          </p:nvPr>
        </p:nvSpPr>
        <p:spPr>
          <a:xfrm>
            <a:off x="487425" y="812925"/>
            <a:ext cx="8844300" cy="1255200"/>
          </a:xfrm>
          <a:prstGeom prst="rect">
            <a:avLst/>
          </a:prstGeom>
        </p:spPr>
        <p:txBody>
          <a:bodyPr anchorCtr="0" anchor="t" bIns="91425" lIns="90000" spcFirstLastPara="1" rIns="90000" wrap="square" tIns="91425">
            <a:noAutofit/>
          </a:bodyPr>
          <a:lstStyle/>
          <a:p>
            <a:pPr indent="-342900" lvl="0" marL="457200" rtl="0" algn="l">
              <a:lnSpc>
                <a:spcPct val="150000"/>
              </a:lnSpc>
              <a:spcBef>
                <a:spcPts val="0"/>
              </a:spcBef>
              <a:spcAft>
                <a:spcPts val="0"/>
              </a:spcAft>
              <a:buSzPts val="1800"/>
              <a:buChar char="●"/>
            </a:pPr>
            <a:r>
              <a:rPr lang="en" sz="1800"/>
              <a:t>IFTTT applets connect Arduino Cloud to Google Sheets for data collection.</a:t>
            </a:r>
            <a:endParaRPr sz="1800"/>
          </a:p>
          <a:p>
            <a:pPr indent="-342900" lvl="0" marL="457200" rtl="0" algn="l">
              <a:lnSpc>
                <a:spcPct val="150000"/>
              </a:lnSpc>
              <a:spcBef>
                <a:spcPts val="0"/>
              </a:spcBef>
              <a:spcAft>
                <a:spcPts val="0"/>
              </a:spcAft>
              <a:buSzPts val="1800"/>
              <a:buChar char="●"/>
            </a:pPr>
            <a:r>
              <a:rPr lang="en" sz="1800"/>
              <a:t>Real-time monitoring available on Arduino Cloud dashboard.</a:t>
            </a:r>
            <a:endParaRPr sz="1800"/>
          </a:p>
          <a:p>
            <a:pPr indent="-342900" lvl="0" marL="457200" rtl="0" algn="l">
              <a:lnSpc>
                <a:spcPct val="150000"/>
              </a:lnSpc>
              <a:spcBef>
                <a:spcPts val="0"/>
              </a:spcBef>
              <a:spcAft>
                <a:spcPts val="0"/>
              </a:spcAft>
              <a:buSzPts val="1800"/>
              <a:buChar char="●"/>
            </a:pPr>
            <a:r>
              <a:rPr lang="en" sz="1800"/>
              <a:t>Dashboard shows immediate sensor responses to specific chemical exposures.</a:t>
            </a:r>
            <a:endParaRPr sz="1800"/>
          </a:p>
          <a:p>
            <a:pPr indent="0" lvl="0" marL="457200" rtl="0" algn="l">
              <a:lnSpc>
                <a:spcPct val="150000"/>
              </a:lnSpc>
              <a:spcBef>
                <a:spcPts val="1600"/>
              </a:spcBef>
              <a:spcAft>
                <a:spcPts val="1600"/>
              </a:spcAft>
              <a:buNone/>
            </a:pPr>
            <a:r>
              <a:t/>
            </a:r>
            <a:endParaRPr sz="1800"/>
          </a:p>
        </p:txBody>
      </p:sp>
      <p:pic>
        <p:nvPicPr>
          <p:cNvPr id="1374" name="Google Shape;1374;p99"/>
          <p:cNvPicPr preferRelativeResize="0"/>
          <p:nvPr/>
        </p:nvPicPr>
        <p:blipFill rotWithShape="1">
          <a:blip r:embed="rId3">
            <a:alphaModFix/>
          </a:blip>
          <a:srcRect b="0" l="0" r="0" t="4361"/>
          <a:stretch/>
        </p:blipFill>
        <p:spPr>
          <a:xfrm>
            <a:off x="2718225" y="2159975"/>
            <a:ext cx="4896550" cy="2630975"/>
          </a:xfrm>
          <a:prstGeom prst="rect">
            <a:avLst/>
          </a:prstGeom>
          <a:noFill/>
          <a:ln>
            <a:noFill/>
          </a:ln>
        </p:spPr>
      </p:pic>
      <p:sp>
        <p:nvSpPr>
          <p:cNvPr id="1375" name="Google Shape;1375;p99"/>
          <p:cNvSpPr txBox="1"/>
          <p:nvPr/>
        </p:nvSpPr>
        <p:spPr>
          <a:xfrm>
            <a:off x="3666500" y="4790950"/>
            <a:ext cx="3000000" cy="323100"/>
          </a:xfrm>
          <a:prstGeom prst="rect">
            <a:avLst/>
          </a:prstGeom>
          <a:noFill/>
          <a:ln>
            <a:noFill/>
          </a:ln>
        </p:spPr>
        <p:txBody>
          <a:bodyPr anchorCtr="0" anchor="t" bIns="91425" lIns="91425" spcFirstLastPara="1" rIns="91425" wrap="square" tIns="91425">
            <a:spAutoFit/>
          </a:bodyPr>
          <a:lstStyle/>
          <a:p>
            <a:pPr indent="137160" lvl="0" marL="0" rtl="0" algn="ctr">
              <a:spcBef>
                <a:spcPts val="0"/>
              </a:spcBef>
              <a:spcAft>
                <a:spcPts val="0"/>
              </a:spcAft>
              <a:buNone/>
            </a:pPr>
            <a:r>
              <a:rPr lang="en" sz="900">
                <a:latin typeface="Times New Roman"/>
                <a:ea typeface="Times New Roman"/>
                <a:cs typeface="Times New Roman"/>
                <a:sym typeface="Times New Roman"/>
              </a:rPr>
              <a:t>Fig.4 Arduino Cloud Real-time Monitoring Dashboard </a:t>
            </a:r>
            <a:endParaRPr sz="900">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100"/>
          <p:cNvSpPr txBox="1"/>
          <p:nvPr>
            <p:ph idx="2" type="title"/>
          </p:nvPr>
        </p:nvSpPr>
        <p:spPr>
          <a:xfrm>
            <a:off x="1489925" y="1220125"/>
            <a:ext cx="1544700" cy="13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05</a:t>
            </a:r>
            <a:endParaRPr/>
          </a:p>
        </p:txBody>
      </p:sp>
      <p:sp>
        <p:nvSpPr>
          <p:cNvPr id="1381" name="Google Shape;1381;p100"/>
          <p:cNvSpPr txBox="1"/>
          <p:nvPr>
            <p:ph type="title"/>
          </p:nvPr>
        </p:nvSpPr>
        <p:spPr>
          <a:xfrm>
            <a:off x="1489925" y="2573725"/>
            <a:ext cx="3702000" cy="779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Testing Sensors</a:t>
            </a:r>
            <a:endParaRPr/>
          </a:p>
        </p:txBody>
      </p:sp>
      <p:sp>
        <p:nvSpPr>
          <p:cNvPr id="1382" name="Google Shape;1382;p100"/>
          <p:cNvSpPr txBox="1"/>
          <p:nvPr>
            <p:ph idx="1" type="subTitle"/>
          </p:nvPr>
        </p:nvSpPr>
        <p:spPr>
          <a:xfrm>
            <a:off x="1489925" y="3205500"/>
            <a:ext cx="2452200" cy="62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Background Information about the topic</a:t>
            </a:r>
            <a:endParaRPr/>
          </a:p>
        </p:txBody>
      </p:sp>
      <p:grpSp>
        <p:nvGrpSpPr>
          <p:cNvPr id="1383" name="Google Shape;1383;p100"/>
          <p:cNvGrpSpPr/>
          <p:nvPr/>
        </p:nvGrpSpPr>
        <p:grpSpPr>
          <a:xfrm>
            <a:off x="5927463" y="1220134"/>
            <a:ext cx="2182435" cy="2182332"/>
            <a:chOff x="5238663" y="1905559"/>
            <a:chExt cx="2182435" cy="2182332"/>
          </a:xfrm>
        </p:grpSpPr>
        <p:sp>
          <p:nvSpPr>
            <p:cNvPr id="1384" name="Google Shape;1384;p100"/>
            <p:cNvSpPr/>
            <p:nvPr/>
          </p:nvSpPr>
          <p:spPr>
            <a:xfrm>
              <a:off x="5238663" y="1905559"/>
              <a:ext cx="2182435" cy="2182166"/>
            </a:xfrm>
            <a:custGeom>
              <a:rect b="b" l="l" r="r" t="t"/>
              <a:pathLst>
                <a:path extrusionOk="0" h="105228" w="105241">
                  <a:moveTo>
                    <a:pt x="52614" y="1"/>
                  </a:moveTo>
                  <a:cubicBezTo>
                    <a:pt x="23563" y="1"/>
                    <a:pt x="1" y="23551"/>
                    <a:pt x="1" y="52614"/>
                  </a:cubicBezTo>
                  <a:cubicBezTo>
                    <a:pt x="1" y="81677"/>
                    <a:pt x="23563" y="105228"/>
                    <a:pt x="52614" y="105228"/>
                  </a:cubicBezTo>
                  <a:cubicBezTo>
                    <a:pt x="81678" y="105228"/>
                    <a:pt x="105240" y="81677"/>
                    <a:pt x="105240" y="52614"/>
                  </a:cubicBezTo>
                  <a:cubicBezTo>
                    <a:pt x="105240" y="23551"/>
                    <a:pt x="81678" y="1"/>
                    <a:pt x="526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00"/>
            <p:cNvSpPr/>
            <p:nvPr/>
          </p:nvSpPr>
          <p:spPr>
            <a:xfrm>
              <a:off x="6609972" y="3930867"/>
              <a:ext cx="73618" cy="27270"/>
            </a:xfrm>
            <a:custGeom>
              <a:rect b="b" l="l" r="r" t="t"/>
              <a:pathLst>
                <a:path extrusionOk="0" h="1315" w="3550">
                  <a:moveTo>
                    <a:pt x="1702" y="1"/>
                  </a:moveTo>
                  <a:cubicBezTo>
                    <a:pt x="1127" y="1"/>
                    <a:pt x="621" y="113"/>
                    <a:pt x="251" y="694"/>
                  </a:cubicBezTo>
                  <a:cubicBezTo>
                    <a:pt x="0" y="1204"/>
                    <a:pt x="466" y="1315"/>
                    <a:pt x="914" y="1315"/>
                  </a:cubicBezTo>
                  <a:cubicBezTo>
                    <a:pt x="1104" y="1315"/>
                    <a:pt x="1290" y="1295"/>
                    <a:pt x="1418" y="1277"/>
                  </a:cubicBezTo>
                  <a:cubicBezTo>
                    <a:pt x="1763" y="1230"/>
                    <a:pt x="3549" y="920"/>
                    <a:pt x="3442" y="301"/>
                  </a:cubicBezTo>
                  <a:cubicBezTo>
                    <a:pt x="3393" y="56"/>
                    <a:pt x="3004" y="24"/>
                    <a:pt x="2687" y="24"/>
                  </a:cubicBezTo>
                  <a:cubicBezTo>
                    <a:pt x="2572" y="24"/>
                    <a:pt x="2466" y="28"/>
                    <a:pt x="2390" y="28"/>
                  </a:cubicBezTo>
                  <a:cubicBezTo>
                    <a:pt x="2369" y="28"/>
                    <a:pt x="2351" y="28"/>
                    <a:pt x="2335" y="27"/>
                  </a:cubicBezTo>
                  <a:cubicBezTo>
                    <a:pt x="2117" y="15"/>
                    <a:pt x="1905" y="1"/>
                    <a:pt x="17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00"/>
            <p:cNvSpPr/>
            <p:nvPr/>
          </p:nvSpPr>
          <p:spPr>
            <a:xfrm>
              <a:off x="6263075" y="2651943"/>
              <a:ext cx="240016" cy="76148"/>
            </a:xfrm>
            <a:custGeom>
              <a:rect b="b" l="l" r="r" t="t"/>
              <a:pathLst>
                <a:path extrusionOk="0" h="3672" w="11574">
                  <a:moveTo>
                    <a:pt x="3129" y="1"/>
                  </a:moveTo>
                  <a:cubicBezTo>
                    <a:pt x="2199" y="1"/>
                    <a:pt x="1385" y="597"/>
                    <a:pt x="453" y="715"/>
                  </a:cubicBezTo>
                  <a:cubicBezTo>
                    <a:pt x="440" y="712"/>
                    <a:pt x="429" y="711"/>
                    <a:pt x="417" y="711"/>
                  </a:cubicBezTo>
                  <a:cubicBezTo>
                    <a:pt x="386" y="711"/>
                    <a:pt x="357" y="722"/>
                    <a:pt x="322" y="739"/>
                  </a:cubicBezTo>
                  <a:cubicBezTo>
                    <a:pt x="179" y="858"/>
                    <a:pt x="156" y="870"/>
                    <a:pt x="60" y="1049"/>
                  </a:cubicBezTo>
                  <a:cubicBezTo>
                    <a:pt x="1" y="1156"/>
                    <a:pt x="60" y="1275"/>
                    <a:pt x="179" y="1323"/>
                  </a:cubicBezTo>
                  <a:cubicBezTo>
                    <a:pt x="409" y="1413"/>
                    <a:pt x="616" y="1449"/>
                    <a:pt x="810" y="1449"/>
                  </a:cubicBezTo>
                  <a:cubicBezTo>
                    <a:pt x="1551" y="1449"/>
                    <a:pt x="2099" y="929"/>
                    <a:pt x="2944" y="929"/>
                  </a:cubicBezTo>
                  <a:cubicBezTo>
                    <a:pt x="2959" y="929"/>
                    <a:pt x="2974" y="929"/>
                    <a:pt x="2989" y="930"/>
                  </a:cubicBezTo>
                  <a:cubicBezTo>
                    <a:pt x="3882" y="954"/>
                    <a:pt x="4299" y="1680"/>
                    <a:pt x="5073" y="1870"/>
                  </a:cubicBezTo>
                  <a:cubicBezTo>
                    <a:pt x="5799" y="2061"/>
                    <a:pt x="6180" y="1989"/>
                    <a:pt x="6835" y="2478"/>
                  </a:cubicBezTo>
                  <a:cubicBezTo>
                    <a:pt x="7085" y="2668"/>
                    <a:pt x="8097" y="2894"/>
                    <a:pt x="7526" y="3347"/>
                  </a:cubicBezTo>
                  <a:cubicBezTo>
                    <a:pt x="7395" y="3454"/>
                    <a:pt x="7514" y="3668"/>
                    <a:pt x="7656" y="3668"/>
                  </a:cubicBezTo>
                  <a:cubicBezTo>
                    <a:pt x="7787" y="3670"/>
                    <a:pt x="7930" y="3671"/>
                    <a:pt x="8083" y="3671"/>
                  </a:cubicBezTo>
                  <a:cubicBezTo>
                    <a:pt x="9172" y="3671"/>
                    <a:pt x="10737" y="3597"/>
                    <a:pt x="11478" y="2918"/>
                  </a:cubicBezTo>
                  <a:cubicBezTo>
                    <a:pt x="11574" y="2823"/>
                    <a:pt x="11538" y="2680"/>
                    <a:pt x="11443" y="2620"/>
                  </a:cubicBezTo>
                  <a:cubicBezTo>
                    <a:pt x="10109" y="1704"/>
                    <a:pt x="8002" y="1608"/>
                    <a:pt x="6442" y="1120"/>
                  </a:cubicBezTo>
                  <a:cubicBezTo>
                    <a:pt x="5454" y="811"/>
                    <a:pt x="4216" y="25"/>
                    <a:pt x="3156" y="1"/>
                  </a:cubicBezTo>
                  <a:cubicBezTo>
                    <a:pt x="3147" y="1"/>
                    <a:pt x="3138" y="1"/>
                    <a:pt x="3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00"/>
            <p:cNvSpPr/>
            <p:nvPr/>
          </p:nvSpPr>
          <p:spPr>
            <a:xfrm>
              <a:off x="6397889" y="2744744"/>
              <a:ext cx="64535" cy="23164"/>
            </a:xfrm>
            <a:custGeom>
              <a:rect b="b" l="l" r="r" t="t"/>
              <a:pathLst>
                <a:path extrusionOk="0" h="1117" w="3112">
                  <a:moveTo>
                    <a:pt x="337" y="0"/>
                  </a:moveTo>
                  <a:cubicBezTo>
                    <a:pt x="283" y="0"/>
                    <a:pt x="230" y="15"/>
                    <a:pt x="179" y="50"/>
                  </a:cubicBezTo>
                  <a:cubicBezTo>
                    <a:pt x="1" y="181"/>
                    <a:pt x="1" y="491"/>
                    <a:pt x="108" y="658"/>
                  </a:cubicBezTo>
                  <a:cubicBezTo>
                    <a:pt x="251" y="884"/>
                    <a:pt x="560" y="920"/>
                    <a:pt x="798" y="943"/>
                  </a:cubicBezTo>
                  <a:cubicBezTo>
                    <a:pt x="1203" y="979"/>
                    <a:pt x="1560" y="955"/>
                    <a:pt x="1965" y="1074"/>
                  </a:cubicBezTo>
                  <a:cubicBezTo>
                    <a:pt x="2048" y="1100"/>
                    <a:pt x="2176" y="1117"/>
                    <a:pt x="2312" y="1117"/>
                  </a:cubicBezTo>
                  <a:cubicBezTo>
                    <a:pt x="2680" y="1117"/>
                    <a:pt x="3111" y="992"/>
                    <a:pt x="2894" y="574"/>
                  </a:cubicBezTo>
                  <a:cubicBezTo>
                    <a:pt x="2751" y="312"/>
                    <a:pt x="2358" y="158"/>
                    <a:pt x="2084" y="98"/>
                  </a:cubicBezTo>
                  <a:cubicBezTo>
                    <a:pt x="2031" y="88"/>
                    <a:pt x="1979" y="83"/>
                    <a:pt x="1928" y="83"/>
                  </a:cubicBezTo>
                  <a:cubicBezTo>
                    <a:pt x="1607" y="83"/>
                    <a:pt x="1327" y="261"/>
                    <a:pt x="1025" y="261"/>
                  </a:cubicBezTo>
                  <a:cubicBezTo>
                    <a:pt x="989" y="261"/>
                    <a:pt x="954" y="258"/>
                    <a:pt x="917" y="253"/>
                  </a:cubicBezTo>
                  <a:cubicBezTo>
                    <a:pt x="749" y="197"/>
                    <a:pt x="536" y="0"/>
                    <a:pt x="3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00"/>
            <p:cNvSpPr/>
            <p:nvPr/>
          </p:nvSpPr>
          <p:spPr>
            <a:xfrm>
              <a:off x="6497637" y="2715214"/>
              <a:ext cx="130003" cy="58086"/>
            </a:xfrm>
            <a:custGeom>
              <a:rect b="b" l="l" r="r" t="t"/>
              <a:pathLst>
                <a:path extrusionOk="0" h="2801" w="6269">
                  <a:moveTo>
                    <a:pt x="1479" y="1"/>
                  </a:moveTo>
                  <a:cubicBezTo>
                    <a:pt x="1168" y="1"/>
                    <a:pt x="881" y="65"/>
                    <a:pt x="656" y="236"/>
                  </a:cubicBezTo>
                  <a:cubicBezTo>
                    <a:pt x="644" y="248"/>
                    <a:pt x="632" y="260"/>
                    <a:pt x="620" y="272"/>
                  </a:cubicBezTo>
                  <a:cubicBezTo>
                    <a:pt x="572" y="331"/>
                    <a:pt x="536" y="415"/>
                    <a:pt x="584" y="498"/>
                  </a:cubicBezTo>
                  <a:cubicBezTo>
                    <a:pt x="763" y="820"/>
                    <a:pt x="2037" y="1177"/>
                    <a:pt x="2013" y="1462"/>
                  </a:cubicBezTo>
                  <a:cubicBezTo>
                    <a:pt x="2013" y="1441"/>
                    <a:pt x="1814" y="1427"/>
                    <a:pt x="1543" y="1427"/>
                  </a:cubicBezTo>
                  <a:cubicBezTo>
                    <a:pt x="1059" y="1427"/>
                    <a:pt x="346" y="1471"/>
                    <a:pt x="132" y="1593"/>
                  </a:cubicBezTo>
                  <a:cubicBezTo>
                    <a:pt x="25" y="1641"/>
                    <a:pt x="1" y="1808"/>
                    <a:pt x="84" y="1891"/>
                  </a:cubicBezTo>
                  <a:cubicBezTo>
                    <a:pt x="358" y="2129"/>
                    <a:pt x="739" y="2153"/>
                    <a:pt x="1084" y="2189"/>
                  </a:cubicBezTo>
                  <a:cubicBezTo>
                    <a:pt x="1117" y="2191"/>
                    <a:pt x="1150" y="2192"/>
                    <a:pt x="1185" y="2192"/>
                  </a:cubicBezTo>
                  <a:cubicBezTo>
                    <a:pt x="1376" y="2192"/>
                    <a:pt x="1598" y="2160"/>
                    <a:pt x="1803" y="2160"/>
                  </a:cubicBezTo>
                  <a:cubicBezTo>
                    <a:pt x="1917" y="2160"/>
                    <a:pt x="2025" y="2170"/>
                    <a:pt x="2120" y="2201"/>
                  </a:cubicBezTo>
                  <a:cubicBezTo>
                    <a:pt x="2239" y="2236"/>
                    <a:pt x="2620" y="2713"/>
                    <a:pt x="2787" y="2748"/>
                  </a:cubicBezTo>
                  <a:cubicBezTo>
                    <a:pt x="2924" y="2783"/>
                    <a:pt x="2968" y="2801"/>
                    <a:pt x="3008" y="2801"/>
                  </a:cubicBezTo>
                  <a:cubicBezTo>
                    <a:pt x="3052" y="2801"/>
                    <a:pt x="3091" y="2780"/>
                    <a:pt x="3239" y="2736"/>
                  </a:cubicBezTo>
                  <a:cubicBezTo>
                    <a:pt x="3891" y="2553"/>
                    <a:pt x="2687" y="2151"/>
                    <a:pt x="4035" y="2151"/>
                  </a:cubicBezTo>
                  <a:cubicBezTo>
                    <a:pt x="4091" y="2151"/>
                    <a:pt x="4151" y="2152"/>
                    <a:pt x="4216" y="2153"/>
                  </a:cubicBezTo>
                  <a:cubicBezTo>
                    <a:pt x="4404" y="2153"/>
                    <a:pt x="4531" y="2298"/>
                    <a:pt x="4712" y="2298"/>
                  </a:cubicBezTo>
                  <a:cubicBezTo>
                    <a:pt x="4725" y="2298"/>
                    <a:pt x="4738" y="2298"/>
                    <a:pt x="4751" y="2296"/>
                  </a:cubicBezTo>
                  <a:cubicBezTo>
                    <a:pt x="4823" y="2296"/>
                    <a:pt x="4918" y="2248"/>
                    <a:pt x="4930" y="2165"/>
                  </a:cubicBezTo>
                  <a:cubicBezTo>
                    <a:pt x="4988" y="1789"/>
                    <a:pt x="5359" y="1686"/>
                    <a:pt x="5719" y="1686"/>
                  </a:cubicBezTo>
                  <a:cubicBezTo>
                    <a:pt x="5803" y="1686"/>
                    <a:pt x="5887" y="1692"/>
                    <a:pt x="5966" y="1701"/>
                  </a:cubicBezTo>
                  <a:cubicBezTo>
                    <a:pt x="5977" y="1702"/>
                    <a:pt x="5989" y="1703"/>
                    <a:pt x="6000" y="1703"/>
                  </a:cubicBezTo>
                  <a:cubicBezTo>
                    <a:pt x="6142" y="1703"/>
                    <a:pt x="6268" y="1570"/>
                    <a:pt x="6180" y="1427"/>
                  </a:cubicBezTo>
                  <a:cubicBezTo>
                    <a:pt x="5668" y="570"/>
                    <a:pt x="4335" y="736"/>
                    <a:pt x="3537" y="498"/>
                  </a:cubicBezTo>
                  <a:cubicBezTo>
                    <a:pt x="3016" y="333"/>
                    <a:pt x="2185" y="1"/>
                    <a:pt x="14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00"/>
            <p:cNvSpPr/>
            <p:nvPr/>
          </p:nvSpPr>
          <p:spPr>
            <a:xfrm>
              <a:off x="6638133" y="2745262"/>
              <a:ext cx="54519" cy="26731"/>
            </a:xfrm>
            <a:custGeom>
              <a:rect b="b" l="l" r="r" t="t"/>
              <a:pathLst>
                <a:path extrusionOk="0" h="1289" w="2629">
                  <a:moveTo>
                    <a:pt x="1267" y="1"/>
                  </a:moveTo>
                  <a:cubicBezTo>
                    <a:pt x="1051" y="1"/>
                    <a:pt x="840" y="31"/>
                    <a:pt x="667" y="85"/>
                  </a:cubicBezTo>
                  <a:cubicBezTo>
                    <a:pt x="298" y="204"/>
                    <a:pt x="0" y="549"/>
                    <a:pt x="477" y="775"/>
                  </a:cubicBezTo>
                  <a:cubicBezTo>
                    <a:pt x="786" y="918"/>
                    <a:pt x="1143" y="1002"/>
                    <a:pt x="1477" y="1109"/>
                  </a:cubicBezTo>
                  <a:cubicBezTo>
                    <a:pt x="1679" y="1180"/>
                    <a:pt x="1905" y="1276"/>
                    <a:pt x="2132" y="1287"/>
                  </a:cubicBezTo>
                  <a:cubicBezTo>
                    <a:pt x="2142" y="1288"/>
                    <a:pt x="2151" y="1288"/>
                    <a:pt x="2161" y="1288"/>
                  </a:cubicBezTo>
                  <a:cubicBezTo>
                    <a:pt x="2629" y="1288"/>
                    <a:pt x="2556" y="722"/>
                    <a:pt x="2370" y="418"/>
                  </a:cubicBezTo>
                  <a:cubicBezTo>
                    <a:pt x="2370" y="406"/>
                    <a:pt x="2358" y="406"/>
                    <a:pt x="2358" y="394"/>
                  </a:cubicBezTo>
                  <a:cubicBezTo>
                    <a:pt x="2346" y="394"/>
                    <a:pt x="2346" y="383"/>
                    <a:pt x="2346" y="383"/>
                  </a:cubicBezTo>
                  <a:cubicBezTo>
                    <a:pt x="2105" y="110"/>
                    <a:pt x="1675" y="1"/>
                    <a:pt x="12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00"/>
            <p:cNvSpPr/>
            <p:nvPr/>
          </p:nvSpPr>
          <p:spPr>
            <a:xfrm>
              <a:off x="6394177" y="2603915"/>
              <a:ext cx="44482" cy="48277"/>
            </a:xfrm>
            <a:custGeom>
              <a:rect b="b" l="l" r="r" t="t"/>
              <a:pathLst>
                <a:path extrusionOk="0" h="2328" w="2145">
                  <a:moveTo>
                    <a:pt x="502" y="0"/>
                  </a:moveTo>
                  <a:cubicBezTo>
                    <a:pt x="471" y="0"/>
                    <a:pt x="436" y="8"/>
                    <a:pt x="406" y="31"/>
                  </a:cubicBezTo>
                  <a:cubicBezTo>
                    <a:pt x="1" y="269"/>
                    <a:pt x="191" y="1043"/>
                    <a:pt x="322" y="1388"/>
                  </a:cubicBezTo>
                  <a:cubicBezTo>
                    <a:pt x="476" y="1817"/>
                    <a:pt x="915" y="2328"/>
                    <a:pt x="1413" y="2328"/>
                  </a:cubicBezTo>
                  <a:cubicBezTo>
                    <a:pt x="1454" y="2328"/>
                    <a:pt x="1495" y="2324"/>
                    <a:pt x="1537" y="2317"/>
                  </a:cubicBezTo>
                  <a:cubicBezTo>
                    <a:pt x="2144" y="2210"/>
                    <a:pt x="1632" y="1424"/>
                    <a:pt x="1477" y="1150"/>
                  </a:cubicBezTo>
                  <a:cubicBezTo>
                    <a:pt x="1323" y="853"/>
                    <a:pt x="977" y="43"/>
                    <a:pt x="549" y="7"/>
                  </a:cubicBezTo>
                  <a:cubicBezTo>
                    <a:pt x="536" y="3"/>
                    <a:pt x="519" y="0"/>
                    <a:pt x="5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00"/>
            <p:cNvSpPr/>
            <p:nvPr/>
          </p:nvSpPr>
          <p:spPr>
            <a:xfrm>
              <a:off x="6296421" y="2680084"/>
              <a:ext cx="31127" cy="23475"/>
            </a:xfrm>
            <a:custGeom>
              <a:rect b="b" l="l" r="r" t="t"/>
              <a:pathLst>
                <a:path extrusionOk="0" h="1132" w="1501">
                  <a:moveTo>
                    <a:pt x="721" y="0"/>
                  </a:moveTo>
                  <a:cubicBezTo>
                    <a:pt x="418" y="0"/>
                    <a:pt x="117" y="126"/>
                    <a:pt x="12" y="382"/>
                  </a:cubicBezTo>
                  <a:cubicBezTo>
                    <a:pt x="0" y="430"/>
                    <a:pt x="0" y="454"/>
                    <a:pt x="12" y="489"/>
                  </a:cubicBezTo>
                  <a:cubicBezTo>
                    <a:pt x="12" y="811"/>
                    <a:pt x="393" y="1073"/>
                    <a:pt x="667" y="1121"/>
                  </a:cubicBezTo>
                  <a:cubicBezTo>
                    <a:pt x="707" y="1128"/>
                    <a:pt x="750" y="1131"/>
                    <a:pt x="793" y="1131"/>
                  </a:cubicBezTo>
                  <a:cubicBezTo>
                    <a:pt x="1113" y="1131"/>
                    <a:pt x="1500" y="942"/>
                    <a:pt x="1500" y="597"/>
                  </a:cubicBezTo>
                  <a:cubicBezTo>
                    <a:pt x="1500" y="203"/>
                    <a:pt x="1108" y="0"/>
                    <a:pt x="7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00"/>
            <p:cNvSpPr/>
            <p:nvPr/>
          </p:nvSpPr>
          <p:spPr>
            <a:xfrm>
              <a:off x="6507031" y="2684978"/>
              <a:ext cx="35565" cy="27208"/>
            </a:xfrm>
            <a:custGeom>
              <a:rect b="b" l="l" r="r" t="t"/>
              <a:pathLst>
                <a:path extrusionOk="0" h="1312" w="1715">
                  <a:moveTo>
                    <a:pt x="797" y="1"/>
                  </a:moveTo>
                  <a:cubicBezTo>
                    <a:pt x="716" y="1"/>
                    <a:pt x="636" y="13"/>
                    <a:pt x="560" y="39"/>
                  </a:cubicBezTo>
                  <a:cubicBezTo>
                    <a:pt x="560" y="39"/>
                    <a:pt x="548" y="51"/>
                    <a:pt x="548" y="51"/>
                  </a:cubicBezTo>
                  <a:lnTo>
                    <a:pt x="512" y="51"/>
                  </a:lnTo>
                  <a:cubicBezTo>
                    <a:pt x="179" y="230"/>
                    <a:pt x="0" y="646"/>
                    <a:pt x="238" y="980"/>
                  </a:cubicBezTo>
                  <a:cubicBezTo>
                    <a:pt x="388" y="1191"/>
                    <a:pt x="649" y="1311"/>
                    <a:pt x="904" y="1311"/>
                  </a:cubicBezTo>
                  <a:cubicBezTo>
                    <a:pt x="994" y="1311"/>
                    <a:pt x="1083" y="1296"/>
                    <a:pt x="1167" y="1266"/>
                  </a:cubicBezTo>
                  <a:cubicBezTo>
                    <a:pt x="1512" y="1135"/>
                    <a:pt x="1715" y="742"/>
                    <a:pt x="1524" y="396"/>
                  </a:cubicBezTo>
                  <a:cubicBezTo>
                    <a:pt x="1376" y="155"/>
                    <a:pt x="1082" y="1"/>
                    <a:pt x="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00"/>
            <p:cNvSpPr/>
            <p:nvPr/>
          </p:nvSpPr>
          <p:spPr>
            <a:xfrm>
              <a:off x="5644828" y="1911552"/>
              <a:ext cx="1582188" cy="2077690"/>
            </a:xfrm>
            <a:custGeom>
              <a:rect b="b" l="l" r="r" t="t"/>
              <a:pathLst>
                <a:path extrusionOk="0" h="100190" w="76296">
                  <a:moveTo>
                    <a:pt x="35267" y="1963"/>
                  </a:moveTo>
                  <a:cubicBezTo>
                    <a:pt x="35411" y="1963"/>
                    <a:pt x="35575" y="1983"/>
                    <a:pt x="35791" y="2033"/>
                  </a:cubicBezTo>
                  <a:cubicBezTo>
                    <a:pt x="35606" y="2008"/>
                    <a:pt x="35431" y="1996"/>
                    <a:pt x="35255" y="1996"/>
                  </a:cubicBezTo>
                  <a:cubicBezTo>
                    <a:pt x="35103" y="1996"/>
                    <a:pt x="34951" y="2005"/>
                    <a:pt x="34791" y="2021"/>
                  </a:cubicBezTo>
                  <a:cubicBezTo>
                    <a:pt x="34886" y="1997"/>
                    <a:pt x="34981" y="1974"/>
                    <a:pt x="35088" y="1974"/>
                  </a:cubicBezTo>
                  <a:cubicBezTo>
                    <a:pt x="35146" y="1966"/>
                    <a:pt x="35205" y="1963"/>
                    <a:pt x="35267" y="1963"/>
                  </a:cubicBezTo>
                  <a:close/>
                  <a:moveTo>
                    <a:pt x="20348" y="1628"/>
                  </a:moveTo>
                  <a:cubicBezTo>
                    <a:pt x="19622" y="1771"/>
                    <a:pt x="18884" y="1938"/>
                    <a:pt x="18181" y="2117"/>
                  </a:cubicBezTo>
                  <a:cubicBezTo>
                    <a:pt x="18884" y="1926"/>
                    <a:pt x="19610" y="1759"/>
                    <a:pt x="20348" y="1628"/>
                  </a:cubicBezTo>
                  <a:close/>
                  <a:moveTo>
                    <a:pt x="42875" y="4486"/>
                  </a:moveTo>
                  <a:lnTo>
                    <a:pt x="42875" y="4486"/>
                  </a:lnTo>
                  <a:cubicBezTo>
                    <a:pt x="43030" y="4593"/>
                    <a:pt x="43173" y="4712"/>
                    <a:pt x="43280" y="4855"/>
                  </a:cubicBezTo>
                  <a:cubicBezTo>
                    <a:pt x="43065" y="4676"/>
                    <a:pt x="43054" y="4629"/>
                    <a:pt x="42875" y="4486"/>
                  </a:cubicBezTo>
                  <a:close/>
                  <a:moveTo>
                    <a:pt x="15872" y="4236"/>
                  </a:moveTo>
                  <a:cubicBezTo>
                    <a:pt x="15860" y="4283"/>
                    <a:pt x="15872" y="4331"/>
                    <a:pt x="15895" y="4379"/>
                  </a:cubicBezTo>
                  <a:cubicBezTo>
                    <a:pt x="16055" y="4720"/>
                    <a:pt x="16185" y="4819"/>
                    <a:pt x="16320" y="4819"/>
                  </a:cubicBezTo>
                  <a:cubicBezTo>
                    <a:pt x="16507" y="4819"/>
                    <a:pt x="16705" y="4632"/>
                    <a:pt x="17007" y="4632"/>
                  </a:cubicBezTo>
                  <a:cubicBezTo>
                    <a:pt x="17075" y="4632"/>
                    <a:pt x="17149" y="4641"/>
                    <a:pt x="17229" y="4664"/>
                  </a:cubicBezTo>
                  <a:cubicBezTo>
                    <a:pt x="17372" y="4712"/>
                    <a:pt x="17419" y="4843"/>
                    <a:pt x="17515" y="4986"/>
                  </a:cubicBezTo>
                  <a:cubicBezTo>
                    <a:pt x="16748" y="4865"/>
                    <a:pt x="15969" y="4778"/>
                    <a:pt x="15177" y="4778"/>
                  </a:cubicBezTo>
                  <a:cubicBezTo>
                    <a:pt x="14640" y="4778"/>
                    <a:pt x="14098" y="4818"/>
                    <a:pt x="13550" y="4915"/>
                  </a:cubicBezTo>
                  <a:cubicBezTo>
                    <a:pt x="13193" y="4974"/>
                    <a:pt x="12943" y="5081"/>
                    <a:pt x="12597" y="5176"/>
                  </a:cubicBezTo>
                  <a:cubicBezTo>
                    <a:pt x="12323" y="5248"/>
                    <a:pt x="12026" y="5260"/>
                    <a:pt x="11728" y="5284"/>
                  </a:cubicBezTo>
                  <a:cubicBezTo>
                    <a:pt x="11835" y="5272"/>
                    <a:pt x="11931" y="5260"/>
                    <a:pt x="12038" y="5236"/>
                  </a:cubicBezTo>
                  <a:cubicBezTo>
                    <a:pt x="13205" y="4986"/>
                    <a:pt x="14395" y="4700"/>
                    <a:pt x="15514" y="4343"/>
                  </a:cubicBezTo>
                  <a:cubicBezTo>
                    <a:pt x="15550" y="4343"/>
                    <a:pt x="15693" y="4295"/>
                    <a:pt x="15872" y="4236"/>
                  </a:cubicBezTo>
                  <a:close/>
                  <a:moveTo>
                    <a:pt x="14645" y="6069"/>
                  </a:moveTo>
                  <a:cubicBezTo>
                    <a:pt x="14752" y="6069"/>
                    <a:pt x="14860" y="6081"/>
                    <a:pt x="14967" y="6081"/>
                  </a:cubicBezTo>
                  <a:cubicBezTo>
                    <a:pt x="15050" y="6093"/>
                    <a:pt x="15121" y="6105"/>
                    <a:pt x="15205" y="6117"/>
                  </a:cubicBezTo>
                  <a:cubicBezTo>
                    <a:pt x="15324" y="6141"/>
                    <a:pt x="15348" y="6153"/>
                    <a:pt x="15276" y="6153"/>
                  </a:cubicBezTo>
                  <a:cubicBezTo>
                    <a:pt x="15169" y="6308"/>
                    <a:pt x="14740" y="6450"/>
                    <a:pt x="14550" y="6522"/>
                  </a:cubicBezTo>
                  <a:cubicBezTo>
                    <a:pt x="14401" y="6583"/>
                    <a:pt x="14141" y="6709"/>
                    <a:pt x="13930" y="6709"/>
                  </a:cubicBezTo>
                  <a:cubicBezTo>
                    <a:pt x="13854" y="6709"/>
                    <a:pt x="13785" y="6693"/>
                    <a:pt x="13728" y="6653"/>
                  </a:cubicBezTo>
                  <a:cubicBezTo>
                    <a:pt x="13312" y="6355"/>
                    <a:pt x="13597" y="6248"/>
                    <a:pt x="13788" y="6188"/>
                  </a:cubicBezTo>
                  <a:cubicBezTo>
                    <a:pt x="14062" y="6093"/>
                    <a:pt x="14359" y="6069"/>
                    <a:pt x="14645" y="6069"/>
                  </a:cubicBezTo>
                  <a:close/>
                  <a:moveTo>
                    <a:pt x="17995" y="7090"/>
                  </a:moveTo>
                  <a:cubicBezTo>
                    <a:pt x="18097" y="7090"/>
                    <a:pt x="18200" y="7099"/>
                    <a:pt x="18300" y="7117"/>
                  </a:cubicBezTo>
                  <a:cubicBezTo>
                    <a:pt x="18396" y="7141"/>
                    <a:pt x="18539" y="7153"/>
                    <a:pt x="18550" y="7272"/>
                  </a:cubicBezTo>
                  <a:cubicBezTo>
                    <a:pt x="18550" y="7367"/>
                    <a:pt x="18241" y="7546"/>
                    <a:pt x="18181" y="7570"/>
                  </a:cubicBezTo>
                  <a:cubicBezTo>
                    <a:pt x="17999" y="7670"/>
                    <a:pt x="17769" y="7749"/>
                    <a:pt x="17554" y="7749"/>
                  </a:cubicBezTo>
                  <a:cubicBezTo>
                    <a:pt x="17487" y="7749"/>
                    <a:pt x="17422" y="7741"/>
                    <a:pt x="17360" y="7724"/>
                  </a:cubicBezTo>
                  <a:cubicBezTo>
                    <a:pt x="17193" y="7689"/>
                    <a:pt x="16979" y="7582"/>
                    <a:pt x="17074" y="7403"/>
                  </a:cubicBezTo>
                  <a:cubicBezTo>
                    <a:pt x="17110" y="7331"/>
                    <a:pt x="17241" y="7284"/>
                    <a:pt x="17312" y="7248"/>
                  </a:cubicBezTo>
                  <a:cubicBezTo>
                    <a:pt x="17520" y="7140"/>
                    <a:pt x="17757" y="7090"/>
                    <a:pt x="17995" y="7090"/>
                  </a:cubicBezTo>
                  <a:close/>
                  <a:moveTo>
                    <a:pt x="54186" y="7879"/>
                  </a:moveTo>
                  <a:cubicBezTo>
                    <a:pt x="54186" y="7915"/>
                    <a:pt x="54186" y="7963"/>
                    <a:pt x="54186" y="8010"/>
                  </a:cubicBezTo>
                  <a:cubicBezTo>
                    <a:pt x="54186" y="8010"/>
                    <a:pt x="54174" y="7998"/>
                    <a:pt x="54174" y="7998"/>
                  </a:cubicBezTo>
                  <a:cubicBezTo>
                    <a:pt x="54162" y="7974"/>
                    <a:pt x="54150" y="7951"/>
                    <a:pt x="54138" y="7927"/>
                  </a:cubicBezTo>
                  <a:cubicBezTo>
                    <a:pt x="54162" y="7915"/>
                    <a:pt x="54174" y="7903"/>
                    <a:pt x="54186" y="7879"/>
                  </a:cubicBezTo>
                  <a:close/>
                  <a:moveTo>
                    <a:pt x="14696" y="8031"/>
                  </a:moveTo>
                  <a:cubicBezTo>
                    <a:pt x="14788" y="8031"/>
                    <a:pt x="14907" y="8057"/>
                    <a:pt x="14967" y="8117"/>
                  </a:cubicBezTo>
                  <a:cubicBezTo>
                    <a:pt x="15145" y="8272"/>
                    <a:pt x="14883" y="8415"/>
                    <a:pt x="14729" y="8439"/>
                  </a:cubicBezTo>
                  <a:cubicBezTo>
                    <a:pt x="14586" y="8427"/>
                    <a:pt x="14300" y="8332"/>
                    <a:pt x="14407" y="8153"/>
                  </a:cubicBezTo>
                  <a:cubicBezTo>
                    <a:pt x="14455" y="8082"/>
                    <a:pt x="14562" y="8046"/>
                    <a:pt x="14645" y="8034"/>
                  </a:cubicBezTo>
                  <a:cubicBezTo>
                    <a:pt x="14661" y="8032"/>
                    <a:pt x="14678" y="8031"/>
                    <a:pt x="14696" y="8031"/>
                  </a:cubicBezTo>
                  <a:close/>
                  <a:moveTo>
                    <a:pt x="21338" y="11827"/>
                  </a:moveTo>
                  <a:cubicBezTo>
                    <a:pt x="21591" y="11827"/>
                    <a:pt x="21895" y="12320"/>
                    <a:pt x="21956" y="12570"/>
                  </a:cubicBezTo>
                  <a:cubicBezTo>
                    <a:pt x="21979" y="12665"/>
                    <a:pt x="22015" y="12773"/>
                    <a:pt x="21991" y="12868"/>
                  </a:cubicBezTo>
                  <a:cubicBezTo>
                    <a:pt x="21961" y="12983"/>
                    <a:pt x="21890" y="13021"/>
                    <a:pt x="21806" y="13021"/>
                  </a:cubicBezTo>
                  <a:cubicBezTo>
                    <a:pt x="21726" y="13021"/>
                    <a:pt x="21632" y="12986"/>
                    <a:pt x="21551" y="12951"/>
                  </a:cubicBezTo>
                  <a:cubicBezTo>
                    <a:pt x="21229" y="12796"/>
                    <a:pt x="20991" y="12451"/>
                    <a:pt x="21086" y="12082"/>
                  </a:cubicBezTo>
                  <a:cubicBezTo>
                    <a:pt x="21152" y="11898"/>
                    <a:pt x="21241" y="11827"/>
                    <a:pt x="21338" y="11827"/>
                  </a:cubicBezTo>
                  <a:close/>
                  <a:moveTo>
                    <a:pt x="32862" y="12892"/>
                  </a:moveTo>
                  <a:lnTo>
                    <a:pt x="32862" y="12892"/>
                  </a:lnTo>
                  <a:cubicBezTo>
                    <a:pt x="32921" y="12963"/>
                    <a:pt x="32981" y="13023"/>
                    <a:pt x="33028" y="13082"/>
                  </a:cubicBezTo>
                  <a:cubicBezTo>
                    <a:pt x="33005" y="13070"/>
                    <a:pt x="32981" y="13058"/>
                    <a:pt x="32969" y="13046"/>
                  </a:cubicBezTo>
                  <a:cubicBezTo>
                    <a:pt x="32921" y="12999"/>
                    <a:pt x="32897" y="12963"/>
                    <a:pt x="32862" y="12892"/>
                  </a:cubicBezTo>
                  <a:close/>
                  <a:moveTo>
                    <a:pt x="28815" y="15080"/>
                  </a:moveTo>
                  <a:cubicBezTo>
                    <a:pt x="28943" y="15080"/>
                    <a:pt x="29073" y="15092"/>
                    <a:pt x="29207" y="15118"/>
                  </a:cubicBezTo>
                  <a:cubicBezTo>
                    <a:pt x="29659" y="15202"/>
                    <a:pt x="31469" y="15844"/>
                    <a:pt x="30135" y="16142"/>
                  </a:cubicBezTo>
                  <a:cubicBezTo>
                    <a:pt x="30077" y="16156"/>
                    <a:pt x="30013" y="16161"/>
                    <a:pt x="29945" y="16161"/>
                  </a:cubicBezTo>
                  <a:cubicBezTo>
                    <a:pt x="29668" y="16161"/>
                    <a:pt x="29331" y="16070"/>
                    <a:pt x="29066" y="16070"/>
                  </a:cubicBezTo>
                  <a:cubicBezTo>
                    <a:pt x="29053" y="16070"/>
                    <a:pt x="29040" y="16070"/>
                    <a:pt x="29028" y="16071"/>
                  </a:cubicBezTo>
                  <a:cubicBezTo>
                    <a:pt x="28103" y="16105"/>
                    <a:pt x="27188" y="16299"/>
                    <a:pt x="26274" y="16299"/>
                  </a:cubicBezTo>
                  <a:cubicBezTo>
                    <a:pt x="26224" y="16299"/>
                    <a:pt x="26173" y="16298"/>
                    <a:pt x="26123" y="16297"/>
                  </a:cubicBezTo>
                  <a:cubicBezTo>
                    <a:pt x="25985" y="16297"/>
                    <a:pt x="25769" y="16307"/>
                    <a:pt x="25577" y="16307"/>
                  </a:cubicBezTo>
                  <a:cubicBezTo>
                    <a:pt x="25208" y="16307"/>
                    <a:pt x="24931" y="16270"/>
                    <a:pt x="25480" y="16059"/>
                  </a:cubicBezTo>
                  <a:cubicBezTo>
                    <a:pt x="25873" y="15916"/>
                    <a:pt x="26290" y="15785"/>
                    <a:pt x="26694" y="15678"/>
                  </a:cubicBezTo>
                  <a:cubicBezTo>
                    <a:pt x="27424" y="15465"/>
                    <a:pt x="28084" y="15080"/>
                    <a:pt x="28815" y="15080"/>
                  </a:cubicBezTo>
                  <a:close/>
                  <a:moveTo>
                    <a:pt x="31750" y="18591"/>
                  </a:moveTo>
                  <a:lnTo>
                    <a:pt x="31750" y="18591"/>
                  </a:lnTo>
                  <a:cubicBezTo>
                    <a:pt x="31751" y="18592"/>
                    <a:pt x="31753" y="18593"/>
                    <a:pt x="31754" y="18595"/>
                  </a:cubicBezTo>
                  <a:cubicBezTo>
                    <a:pt x="31753" y="18594"/>
                    <a:pt x="31751" y="18592"/>
                    <a:pt x="31750" y="18591"/>
                  </a:cubicBezTo>
                  <a:close/>
                  <a:moveTo>
                    <a:pt x="37403" y="18124"/>
                  </a:moveTo>
                  <a:cubicBezTo>
                    <a:pt x="37414" y="18124"/>
                    <a:pt x="37424" y="18126"/>
                    <a:pt x="37434" y="18130"/>
                  </a:cubicBezTo>
                  <a:cubicBezTo>
                    <a:pt x="37529" y="18178"/>
                    <a:pt x="37529" y="18476"/>
                    <a:pt x="37481" y="18547"/>
                  </a:cubicBezTo>
                  <a:cubicBezTo>
                    <a:pt x="37420" y="18670"/>
                    <a:pt x="37303" y="18704"/>
                    <a:pt x="37174" y="18704"/>
                  </a:cubicBezTo>
                  <a:cubicBezTo>
                    <a:pt x="37027" y="18704"/>
                    <a:pt x="36863" y="18661"/>
                    <a:pt x="36743" y="18654"/>
                  </a:cubicBezTo>
                  <a:cubicBezTo>
                    <a:pt x="36720" y="18654"/>
                    <a:pt x="36697" y="18653"/>
                    <a:pt x="36674" y="18653"/>
                  </a:cubicBezTo>
                  <a:cubicBezTo>
                    <a:pt x="36448" y="18653"/>
                    <a:pt x="36229" y="18685"/>
                    <a:pt x="36010" y="18685"/>
                  </a:cubicBezTo>
                  <a:cubicBezTo>
                    <a:pt x="35886" y="18685"/>
                    <a:pt x="35762" y="18675"/>
                    <a:pt x="35636" y="18642"/>
                  </a:cubicBezTo>
                  <a:cubicBezTo>
                    <a:pt x="35564" y="18619"/>
                    <a:pt x="35505" y="18595"/>
                    <a:pt x="35445" y="18571"/>
                  </a:cubicBezTo>
                  <a:cubicBezTo>
                    <a:pt x="35648" y="18547"/>
                    <a:pt x="35862" y="18523"/>
                    <a:pt x="36065" y="18500"/>
                  </a:cubicBezTo>
                  <a:cubicBezTo>
                    <a:pt x="36457" y="18416"/>
                    <a:pt x="36874" y="18190"/>
                    <a:pt x="37267" y="18154"/>
                  </a:cubicBezTo>
                  <a:cubicBezTo>
                    <a:pt x="37305" y="18154"/>
                    <a:pt x="37359" y="18124"/>
                    <a:pt x="37403" y="18124"/>
                  </a:cubicBezTo>
                  <a:close/>
                  <a:moveTo>
                    <a:pt x="33379" y="16848"/>
                  </a:moveTo>
                  <a:cubicBezTo>
                    <a:pt x="33609" y="16848"/>
                    <a:pt x="33780" y="16998"/>
                    <a:pt x="33886" y="17297"/>
                  </a:cubicBezTo>
                  <a:cubicBezTo>
                    <a:pt x="34347" y="17615"/>
                    <a:pt x="34429" y="17774"/>
                    <a:pt x="34116" y="17774"/>
                  </a:cubicBezTo>
                  <a:cubicBezTo>
                    <a:pt x="34065" y="17774"/>
                    <a:pt x="34004" y="17770"/>
                    <a:pt x="33933" y="17761"/>
                  </a:cubicBezTo>
                  <a:cubicBezTo>
                    <a:pt x="33850" y="17821"/>
                    <a:pt x="33695" y="17797"/>
                    <a:pt x="33612" y="17845"/>
                  </a:cubicBezTo>
                  <a:cubicBezTo>
                    <a:pt x="33350" y="17988"/>
                    <a:pt x="33326" y="18107"/>
                    <a:pt x="33195" y="18369"/>
                  </a:cubicBezTo>
                  <a:cubicBezTo>
                    <a:pt x="33004" y="18735"/>
                    <a:pt x="32924" y="18861"/>
                    <a:pt x="32878" y="18861"/>
                  </a:cubicBezTo>
                  <a:cubicBezTo>
                    <a:pt x="32782" y="18861"/>
                    <a:pt x="32843" y="18290"/>
                    <a:pt x="32350" y="18226"/>
                  </a:cubicBezTo>
                  <a:cubicBezTo>
                    <a:pt x="32350" y="18226"/>
                    <a:pt x="31730" y="18436"/>
                    <a:pt x="31736" y="18562"/>
                  </a:cubicBezTo>
                  <a:lnTo>
                    <a:pt x="31736" y="18562"/>
                  </a:lnTo>
                  <a:cubicBezTo>
                    <a:pt x="31694" y="18404"/>
                    <a:pt x="31865" y="17804"/>
                    <a:pt x="31778" y="17630"/>
                  </a:cubicBezTo>
                  <a:cubicBezTo>
                    <a:pt x="31631" y="17305"/>
                    <a:pt x="31226" y="17183"/>
                    <a:pt x="30847" y="17183"/>
                  </a:cubicBezTo>
                  <a:cubicBezTo>
                    <a:pt x="30795" y="17183"/>
                    <a:pt x="30744" y="17186"/>
                    <a:pt x="30695" y="17190"/>
                  </a:cubicBezTo>
                  <a:cubicBezTo>
                    <a:pt x="31493" y="17071"/>
                    <a:pt x="32302" y="16987"/>
                    <a:pt x="33112" y="16904"/>
                  </a:cubicBezTo>
                  <a:cubicBezTo>
                    <a:pt x="33208" y="16867"/>
                    <a:pt x="33297" y="16848"/>
                    <a:pt x="33379" y="16848"/>
                  </a:cubicBezTo>
                  <a:close/>
                  <a:moveTo>
                    <a:pt x="30457" y="17214"/>
                  </a:moveTo>
                  <a:cubicBezTo>
                    <a:pt x="30421" y="17226"/>
                    <a:pt x="30385" y="17237"/>
                    <a:pt x="30350" y="17249"/>
                  </a:cubicBezTo>
                  <a:cubicBezTo>
                    <a:pt x="29849" y="17392"/>
                    <a:pt x="29302" y="18011"/>
                    <a:pt x="29242" y="18535"/>
                  </a:cubicBezTo>
                  <a:cubicBezTo>
                    <a:pt x="29195" y="19000"/>
                    <a:pt x="29457" y="19011"/>
                    <a:pt x="29528" y="19381"/>
                  </a:cubicBezTo>
                  <a:cubicBezTo>
                    <a:pt x="29599" y="19726"/>
                    <a:pt x="29814" y="19476"/>
                    <a:pt x="29361" y="19845"/>
                  </a:cubicBezTo>
                  <a:cubicBezTo>
                    <a:pt x="29254" y="19916"/>
                    <a:pt x="29159" y="20000"/>
                    <a:pt x="29064" y="20071"/>
                  </a:cubicBezTo>
                  <a:cubicBezTo>
                    <a:pt x="28768" y="19740"/>
                    <a:pt x="28461" y="19410"/>
                    <a:pt x="28154" y="19079"/>
                  </a:cubicBezTo>
                  <a:lnTo>
                    <a:pt x="28154" y="19079"/>
                  </a:lnTo>
                  <a:cubicBezTo>
                    <a:pt x="28203" y="19039"/>
                    <a:pt x="28375" y="17640"/>
                    <a:pt x="28351" y="17640"/>
                  </a:cubicBezTo>
                  <a:lnTo>
                    <a:pt x="28351" y="17640"/>
                  </a:lnTo>
                  <a:cubicBezTo>
                    <a:pt x="28351" y="17640"/>
                    <a:pt x="28351" y="17640"/>
                    <a:pt x="28350" y="17641"/>
                  </a:cubicBezTo>
                  <a:lnTo>
                    <a:pt x="28350" y="17641"/>
                  </a:lnTo>
                  <a:cubicBezTo>
                    <a:pt x="28532" y="17345"/>
                    <a:pt x="29636" y="17345"/>
                    <a:pt x="29921" y="17297"/>
                  </a:cubicBezTo>
                  <a:cubicBezTo>
                    <a:pt x="30100" y="17261"/>
                    <a:pt x="30278" y="17249"/>
                    <a:pt x="30457" y="17214"/>
                  </a:cubicBezTo>
                  <a:close/>
                  <a:moveTo>
                    <a:pt x="35826" y="19535"/>
                  </a:moveTo>
                  <a:cubicBezTo>
                    <a:pt x="35600" y="19773"/>
                    <a:pt x="35064" y="20000"/>
                    <a:pt x="34874" y="20095"/>
                  </a:cubicBezTo>
                  <a:cubicBezTo>
                    <a:pt x="34421" y="20297"/>
                    <a:pt x="33933" y="20428"/>
                    <a:pt x="33445" y="20524"/>
                  </a:cubicBezTo>
                  <a:cubicBezTo>
                    <a:pt x="33153" y="20574"/>
                    <a:pt x="32853" y="20624"/>
                    <a:pt x="32551" y="20624"/>
                  </a:cubicBezTo>
                  <a:cubicBezTo>
                    <a:pt x="32496" y="20624"/>
                    <a:pt x="32441" y="20623"/>
                    <a:pt x="32386" y="20619"/>
                  </a:cubicBezTo>
                  <a:cubicBezTo>
                    <a:pt x="31862" y="20571"/>
                    <a:pt x="31624" y="20250"/>
                    <a:pt x="32386" y="20107"/>
                  </a:cubicBezTo>
                  <a:cubicBezTo>
                    <a:pt x="32647" y="20047"/>
                    <a:pt x="32897" y="20059"/>
                    <a:pt x="33159" y="19964"/>
                  </a:cubicBezTo>
                  <a:cubicBezTo>
                    <a:pt x="33481" y="19845"/>
                    <a:pt x="33719" y="19654"/>
                    <a:pt x="34076" y="19619"/>
                  </a:cubicBezTo>
                  <a:cubicBezTo>
                    <a:pt x="34150" y="19614"/>
                    <a:pt x="34224" y="19612"/>
                    <a:pt x="34300" y="19612"/>
                  </a:cubicBezTo>
                  <a:cubicBezTo>
                    <a:pt x="34551" y="19612"/>
                    <a:pt x="34814" y="19633"/>
                    <a:pt x="35068" y="19633"/>
                  </a:cubicBezTo>
                  <a:cubicBezTo>
                    <a:pt x="35111" y="19633"/>
                    <a:pt x="35153" y="19632"/>
                    <a:pt x="35195" y="19631"/>
                  </a:cubicBezTo>
                  <a:cubicBezTo>
                    <a:pt x="35267" y="19619"/>
                    <a:pt x="35612" y="19559"/>
                    <a:pt x="35826" y="19535"/>
                  </a:cubicBezTo>
                  <a:close/>
                  <a:moveTo>
                    <a:pt x="3465" y="30465"/>
                  </a:moveTo>
                  <a:cubicBezTo>
                    <a:pt x="3477" y="30465"/>
                    <a:pt x="3477" y="30477"/>
                    <a:pt x="3477" y="30477"/>
                  </a:cubicBezTo>
                  <a:cubicBezTo>
                    <a:pt x="3489" y="30489"/>
                    <a:pt x="3489" y="30501"/>
                    <a:pt x="3489" y="30513"/>
                  </a:cubicBezTo>
                  <a:cubicBezTo>
                    <a:pt x="3489" y="30501"/>
                    <a:pt x="3477" y="30477"/>
                    <a:pt x="3465" y="30465"/>
                  </a:cubicBezTo>
                  <a:close/>
                  <a:moveTo>
                    <a:pt x="3489" y="31037"/>
                  </a:moveTo>
                  <a:cubicBezTo>
                    <a:pt x="3489" y="31180"/>
                    <a:pt x="3501" y="31215"/>
                    <a:pt x="3465" y="31299"/>
                  </a:cubicBezTo>
                  <a:cubicBezTo>
                    <a:pt x="3453" y="31323"/>
                    <a:pt x="3441" y="31358"/>
                    <a:pt x="3418" y="31394"/>
                  </a:cubicBezTo>
                  <a:cubicBezTo>
                    <a:pt x="3441" y="31263"/>
                    <a:pt x="3465" y="31144"/>
                    <a:pt x="3489" y="31037"/>
                  </a:cubicBezTo>
                  <a:close/>
                  <a:moveTo>
                    <a:pt x="19384" y="42298"/>
                  </a:moveTo>
                  <a:cubicBezTo>
                    <a:pt x="19474" y="42298"/>
                    <a:pt x="19564" y="42316"/>
                    <a:pt x="19658" y="42360"/>
                  </a:cubicBezTo>
                  <a:cubicBezTo>
                    <a:pt x="19717" y="42383"/>
                    <a:pt x="19753" y="42419"/>
                    <a:pt x="19789" y="42455"/>
                  </a:cubicBezTo>
                  <a:cubicBezTo>
                    <a:pt x="19598" y="42383"/>
                    <a:pt x="19384" y="42348"/>
                    <a:pt x="19134" y="42336"/>
                  </a:cubicBezTo>
                  <a:cubicBezTo>
                    <a:pt x="19219" y="42313"/>
                    <a:pt x="19302" y="42298"/>
                    <a:pt x="19384" y="42298"/>
                  </a:cubicBezTo>
                  <a:close/>
                  <a:moveTo>
                    <a:pt x="42934" y="47241"/>
                  </a:moveTo>
                  <a:cubicBezTo>
                    <a:pt x="42911" y="47253"/>
                    <a:pt x="42875" y="47265"/>
                    <a:pt x="42839" y="47289"/>
                  </a:cubicBezTo>
                  <a:cubicBezTo>
                    <a:pt x="42744" y="47336"/>
                    <a:pt x="42482" y="47467"/>
                    <a:pt x="42137" y="47551"/>
                  </a:cubicBezTo>
                  <a:cubicBezTo>
                    <a:pt x="42399" y="47420"/>
                    <a:pt x="42673" y="47313"/>
                    <a:pt x="42934" y="47241"/>
                  </a:cubicBezTo>
                  <a:close/>
                  <a:moveTo>
                    <a:pt x="35148" y="61493"/>
                  </a:moveTo>
                  <a:lnTo>
                    <a:pt x="35148" y="61493"/>
                  </a:lnTo>
                  <a:cubicBezTo>
                    <a:pt x="35183" y="61541"/>
                    <a:pt x="35219" y="61576"/>
                    <a:pt x="35243" y="61636"/>
                  </a:cubicBezTo>
                  <a:cubicBezTo>
                    <a:pt x="35243" y="61660"/>
                    <a:pt x="35243" y="61683"/>
                    <a:pt x="35255" y="61707"/>
                  </a:cubicBezTo>
                  <a:cubicBezTo>
                    <a:pt x="35219" y="61648"/>
                    <a:pt x="35195" y="61588"/>
                    <a:pt x="35148" y="61493"/>
                  </a:cubicBezTo>
                  <a:close/>
                  <a:moveTo>
                    <a:pt x="38381" y="72400"/>
                  </a:moveTo>
                  <a:cubicBezTo>
                    <a:pt x="38412" y="72400"/>
                    <a:pt x="38465" y="72406"/>
                    <a:pt x="38529" y="72411"/>
                  </a:cubicBezTo>
                  <a:cubicBezTo>
                    <a:pt x="38493" y="72435"/>
                    <a:pt x="38470" y="72459"/>
                    <a:pt x="38458" y="72482"/>
                  </a:cubicBezTo>
                  <a:cubicBezTo>
                    <a:pt x="38340" y="72416"/>
                    <a:pt x="38331" y="72400"/>
                    <a:pt x="38381" y="72400"/>
                  </a:cubicBezTo>
                  <a:close/>
                  <a:moveTo>
                    <a:pt x="44887" y="81079"/>
                  </a:moveTo>
                  <a:lnTo>
                    <a:pt x="44887" y="81079"/>
                  </a:lnTo>
                  <a:cubicBezTo>
                    <a:pt x="44851" y="81305"/>
                    <a:pt x="44804" y="81495"/>
                    <a:pt x="44732" y="81650"/>
                  </a:cubicBezTo>
                  <a:cubicBezTo>
                    <a:pt x="44649" y="81888"/>
                    <a:pt x="44506" y="82186"/>
                    <a:pt x="44327" y="82507"/>
                  </a:cubicBezTo>
                  <a:cubicBezTo>
                    <a:pt x="44554" y="82019"/>
                    <a:pt x="44744" y="81555"/>
                    <a:pt x="44887" y="81079"/>
                  </a:cubicBezTo>
                  <a:close/>
                  <a:moveTo>
                    <a:pt x="33517" y="1"/>
                  </a:moveTo>
                  <a:cubicBezTo>
                    <a:pt x="29804" y="1"/>
                    <a:pt x="26111" y="398"/>
                    <a:pt x="22444" y="1033"/>
                  </a:cubicBezTo>
                  <a:cubicBezTo>
                    <a:pt x="20420" y="1390"/>
                    <a:pt x="18372" y="1783"/>
                    <a:pt x="16407" y="2426"/>
                  </a:cubicBezTo>
                  <a:cubicBezTo>
                    <a:pt x="14693" y="2986"/>
                    <a:pt x="13562" y="4236"/>
                    <a:pt x="11931" y="4867"/>
                  </a:cubicBezTo>
                  <a:cubicBezTo>
                    <a:pt x="11728" y="4903"/>
                    <a:pt x="11454" y="4879"/>
                    <a:pt x="11264" y="4950"/>
                  </a:cubicBezTo>
                  <a:cubicBezTo>
                    <a:pt x="11109" y="5010"/>
                    <a:pt x="11061" y="5284"/>
                    <a:pt x="11264" y="5307"/>
                  </a:cubicBezTo>
                  <a:cubicBezTo>
                    <a:pt x="11002" y="5331"/>
                    <a:pt x="10752" y="5343"/>
                    <a:pt x="10538" y="5403"/>
                  </a:cubicBezTo>
                  <a:cubicBezTo>
                    <a:pt x="10049" y="5546"/>
                    <a:pt x="9668" y="5831"/>
                    <a:pt x="9216" y="6069"/>
                  </a:cubicBezTo>
                  <a:cubicBezTo>
                    <a:pt x="7001" y="7248"/>
                    <a:pt x="4977" y="8153"/>
                    <a:pt x="3049" y="9760"/>
                  </a:cubicBezTo>
                  <a:cubicBezTo>
                    <a:pt x="2965" y="9832"/>
                    <a:pt x="2977" y="9963"/>
                    <a:pt x="3049" y="10034"/>
                  </a:cubicBezTo>
                  <a:cubicBezTo>
                    <a:pt x="3370" y="10379"/>
                    <a:pt x="3799" y="10153"/>
                    <a:pt x="4096" y="10475"/>
                  </a:cubicBezTo>
                  <a:cubicBezTo>
                    <a:pt x="4811" y="11237"/>
                    <a:pt x="4180" y="11999"/>
                    <a:pt x="3989" y="12844"/>
                  </a:cubicBezTo>
                  <a:cubicBezTo>
                    <a:pt x="3775" y="13749"/>
                    <a:pt x="3965" y="14249"/>
                    <a:pt x="2929" y="14725"/>
                  </a:cubicBezTo>
                  <a:cubicBezTo>
                    <a:pt x="2858" y="14761"/>
                    <a:pt x="2810" y="14868"/>
                    <a:pt x="2834" y="14940"/>
                  </a:cubicBezTo>
                  <a:cubicBezTo>
                    <a:pt x="3013" y="15428"/>
                    <a:pt x="3513" y="15928"/>
                    <a:pt x="4013" y="15987"/>
                  </a:cubicBezTo>
                  <a:lnTo>
                    <a:pt x="4001" y="15987"/>
                  </a:lnTo>
                  <a:cubicBezTo>
                    <a:pt x="3775" y="16035"/>
                    <a:pt x="3846" y="16344"/>
                    <a:pt x="4049" y="16356"/>
                  </a:cubicBezTo>
                  <a:cubicBezTo>
                    <a:pt x="4501" y="16404"/>
                    <a:pt x="3775" y="16571"/>
                    <a:pt x="3430" y="16892"/>
                  </a:cubicBezTo>
                  <a:cubicBezTo>
                    <a:pt x="2989" y="17285"/>
                    <a:pt x="2584" y="17845"/>
                    <a:pt x="2275" y="18357"/>
                  </a:cubicBezTo>
                  <a:cubicBezTo>
                    <a:pt x="1751" y="19226"/>
                    <a:pt x="917" y="20297"/>
                    <a:pt x="489" y="21238"/>
                  </a:cubicBezTo>
                  <a:cubicBezTo>
                    <a:pt x="1" y="22286"/>
                    <a:pt x="120" y="22833"/>
                    <a:pt x="322" y="23964"/>
                  </a:cubicBezTo>
                  <a:cubicBezTo>
                    <a:pt x="620" y="25655"/>
                    <a:pt x="1870" y="26929"/>
                    <a:pt x="2191" y="28548"/>
                  </a:cubicBezTo>
                  <a:cubicBezTo>
                    <a:pt x="2334" y="29263"/>
                    <a:pt x="2251" y="29668"/>
                    <a:pt x="2525" y="30310"/>
                  </a:cubicBezTo>
                  <a:cubicBezTo>
                    <a:pt x="2584" y="30465"/>
                    <a:pt x="2929" y="30334"/>
                    <a:pt x="3037" y="30561"/>
                  </a:cubicBezTo>
                  <a:cubicBezTo>
                    <a:pt x="3251" y="31001"/>
                    <a:pt x="3084" y="31370"/>
                    <a:pt x="2620" y="31751"/>
                  </a:cubicBezTo>
                  <a:cubicBezTo>
                    <a:pt x="2537" y="31823"/>
                    <a:pt x="2548" y="31954"/>
                    <a:pt x="2620" y="32013"/>
                  </a:cubicBezTo>
                  <a:cubicBezTo>
                    <a:pt x="2918" y="32335"/>
                    <a:pt x="3501" y="32549"/>
                    <a:pt x="3739" y="32835"/>
                  </a:cubicBezTo>
                  <a:cubicBezTo>
                    <a:pt x="4275" y="33478"/>
                    <a:pt x="4001" y="33799"/>
                    <a:pt x="4001" y="34478"/>
                  </a:cubicBezTo>
                  <a:cubicBezTo>
                    <a:pt x="4001" y="34537"/>
                    <a:pt x="4037" y="34609"/>
                    <a:pt x="4096" y="34632"/>
                  </a:cubicBezTo>
                  <a:cubicBezTo>
                    <a:pt x="4644" y="34954"/>
                    <a:pt x="4763" y="35692"/>
                    <a:pt x="4918" y="36252"/>
                  </a:cubicBezTo>
                  <a:cubicBezTo>
                    <a:pt x="4942" y="36311"/>
                    <a:pt x="4989" y="36359"/>
                    <a:pt x="5061" y="36383"/>
                  </a:cubicBezTo>
                  <a:cubicBezTo>
                    <a:pt x="5213" y="36422"/>
                    <a:pt x="5348" y="36442"/>
                    <a:pt x="5473" y="36442"/>
                  </a:cubicBezTo>
                  <a:cubicBezTo>
                    <a:pt x="5767" y="36442"/>
                    <a:pt x="6006" y="36331"/>
                    <a:pt x="6299" y="36097"/>
                  </a:cubicBezTo>
                  <a:cubicBezTo>
                    <a:pt x="6347" y="36049"/>
                    <a:pt x="6358" y="35966"/>
                    <a:pt x="6347" y="35906"/>
                  </a:cubicBezTo>
                  <a:cubicBezTo>
                    <a:pt x="6251" y="35537"/>
                    <a:pt x="6037" y="35240"/>
                    <a:pt x="5942" y="34871"/>
                  </a:cubicBezTo>
                  <a:cubicBezTo>
                    <a:pt x="5918" y="34811"/>
                    <a:pt x="5870" y="34752"/>
                    <a:pt x="5799" y="34740"/>
                  </a:cubicBezTo>
                  <a:cubicBezTo>
                    <a:pt x="5501" y="34668"/>
                    <a:pt x="5263" y="33918"/>
                    <a:pt x="5084" y="33287"/>
                  </a:cubicBezTo>
                  <a:cubicBezTo>
                    <a:pt x="5096" y="33263"/>
                    <a:pt x="5108" y="33228"/>
                    <a:pt x="5108" y="33192"/>
                  </a:cubicBezTo>
                  <a:cubicBezTo>
                    <a:pt x="5108" y="33144"/>
                    <a:pt x="5084" y="33097"/>
                    <a:pt x="5013" y="33013"/>
                  </a:cubicBezTo>
                  <a:cubicBezTo>
                    <a:pt x="4965" y="32811"/>
                    <a:pt x="4906" y="32632"/>
                    <a:pt x="4870" y="32513"/>
                  </a:cubicBezTo>
                  <a:cubicBezTo>
                    <a:pt x="4715" y="32096"/>
                    <a:pt x="4358" y="31334"/>
                    <a:pt x="4465" y="30930"/>
                  </a:cubicBezTo>
                  <a:cubicBezTo>
                    <a:pt x="4489" y="30858"/>
                    <a:pt x="4465" y="30787"/>
                    <a:pt x="4418" y="30739"/>
                  </a:cubicBezTo>
                  <a:cubicBezTo>
                    <a:pt x="3933" y="30272"/>
                    <a:pt x="3405" y="28617"/>
                    <a:pt x="3771" y="28617"/>
                  </a:cubicBezTo>
                  <a:cubicBezTo>
                    <a:pt x="3882" y="28617"/>
                    <a:pt x="4073" y="28766"/>
                    <a:pt x="4370" y="29144"/>
                  </a:cubicBezTo>
                  <a:cubicBezTo>
                    <a:pt x="4775" y="29656"/>
                    <a:pt x="4418" y="30275"/>
                    <a:pt x="4573" y="30715"/>
                  </a:cubicBezTo>
                  <a:cubicBezTo>
                    <a:pt x="4751" y="31192"/>
                    <a:pt x="5180" y="31942"/>
                    <a:pt x="5477" y="32263"/>
                  </a:cubicBezTo>
                  <a:cubicBezTo>
                    <a:pt x="5775" y="32596"/>
                    <a:pt x="6751" y="32704"/>
                    <a:pt x="6156" y="33168"/>
                  </a:cubicBezTo>
                  <a:cubicBezTo>
                    <a:pt x="6085" y="33228"/>
                    <a:pt x="6097" y="33335"/>
                    <a:pt x="6132" y="33406"/>
                  </a:cubicBezTo>
                  <a:cubicBezTo>
                    <a:pt x="6680" y="34442"/>
                    <a:pt x="7966" y="35061"/>
                    <a:pt x="8537" y="36240"/>
                  </a:cubicBezTo>
                  <a:cubicBezTo>
                    <a:pt x="9014" y="37204"/>
                    <a:pt x="8633" y="38288"/>
                    <a:pt x="9049" y="39157"/>
                  </a:cubicBezTo>
                  <a:cubicBezTo>
                    <a:pt x="9371" y="39788"/>
                    <a:pt x="10502" y="40562"/>
                    <a:pt x="11145" y="40907"/>
                  </a:cubicBezTo>
                  <a:cubicBezTo>
                    <a:pt x="12264" y="41526"/>
                    <a:pt x="13681" y="42181"/>
                    <a:pt x="14907" y="42633"/>
                  </a:cubicBezTo>
                  <a:cubicBezTo>
                    <a:pt x="15512" y="42862"/>
                    <a:pt x="16016" y="42935"/>
                    <a:pt x="16500" y="42935"/>
                  </a:cubicBezTo>
                  <a:cubicBezTo>
                    <a:pt x="16796" y="42935"/>
                    <a:pt x="17085" y="42908"/>
                    <a:pt x="17384" y="42872"/>
                  </a:cubicBezTo>
                  <a:lnTo>
                    <a:pt x="17467" y="42872"/>
                  </a:lnTo>
                  <a:cubicBezTo>
                    <a:pt x="17527" y="42860"/>
                    <a:pt x="17574" y="42848"/>
                    <a:pt x="17634" y="42836"/>
                  </a:cubicBezTo>
                  <a:cubicBezTo>
                    <a:pt x="17967" y="42800"/>
                    <a:pt x="18312" y="42753"/>
                    <a:pt x="18693" y="42717"/>
                  </a:cubicBezTo>
                  <a:cubicBezTo>
                    <a:pt x="18710" y="42716"/>
                    <a:pt x="18727" y="42715"/>
                    <a:pt x="18745" y="42715"/>
                  </a:cubicBezTo>
                  <a:cubicBezTo>
                    <a:pt x="19112" y="42715"/>
                    <a:pt x="19750" y="42946"/>
                    <a:pt x="20432" y="43264"/>
                  </a:cubicBezTo>
                  <a:cubicBezTo>
                    <a:pt x="20682" y="43455"/>
                    <a:pt x="20872" y="43515"/>
                    <a:pt x="21217" y="43634"/>
                  </a:cubicBezTo>
                  <a:cubicBezTo>
                    <a:pt x="22039" y="44050"/>
                    <a:pt x="22837" y="44503"/>
                    <a:pt x="23206" y="44717"/>
                  </a:cubicBezTo>
                  <a:cubicBezTo>
                    <a:pt x="23563" y="44919"/>
                    <a:pt x="23956" y="45098"/>
                    <a:pt x="24349" y="45253"/>
                  </a:cubicBezTo>
                  <a:cubicBezTo>
                    <a:pt x="24515" y="45372"/>
                    <a:pt x="24694" y="45455"/>
                    <a:pt x="24968" y="45515"/>
                  </a:cubicBezTo>
                  <a:cubicBezTo>
                    <a:pt x="25016" y="45539"/>
                    <a:pt x="25075" y="45550"/>
                    <a:pt x="25123" y="45562"/>
                  </a:cubicBezTo>
                  <a:cubicBezTo>
                    <a:pt x="26718" y="46170"/>
                    <a:pt x="28242" y="46777"/>
                    <a:pt x="28456" y="48825"/>
                  </a:cubicBezTo>
                  <a:cubicBezTo>
                    <a:pt x="28468" y="48920"/>
                    <a:pt x="28516" y="48979"/>
                    <a:pt x="28599" y="49015"/>
                  </a:cubicBezTo>
                  <a:cubicBezTo>
                    <a:pt x="29480" y="49337"/>
                    <a:pt x="29492" y="49337"/>
                    <a:pt x="30314" y="49991"/>
                  </a:cubicBezTo>
                  <a:cubicBezTo>
                    <a:pt x="30469" y="50099"/>
                    <a:pt x="30397" y="50253"/>
                    <a:pt x="30552" y="50337"/>
                  </a:cubicBezTo>
                  <a:cubicBezTo>
                    <a:pt x="31445" y="50801"/>
                    <a:pt x="32528" y="50432"/>
                    <a:pt x="33195" y="51396"/>
                  </a:cubicBezTo>
                  <a:cubicBezTo>
                    <a:pt x="33234" y="51451"/>
                    <a:pt x="33294" y="51486"/>
                    <a:pt x="33358" y="51486"/>
                  </a:cubicBezTo>
                  <a:cubicBezTo>
                    <a:pt x="33391" y="51486"/>
                    <a:pt x="33425" y="51476"/>
                    <a:pt x="33457" y="51456"/>
                  </a:cubicBezTo>
                  <a:cubicBezTo>
                    <a:pt x="33694" y="51315"/>
                    <a:pt x="33806" y="51263"/>
                    <a:pt x="33852" y="51263"/>
                  </a:cubicBezTo>
                  <a:cubicBezTo>
                    <a:pt x="33974" y="51263"/>
                    <a:pt x="33642" y="51617"/>
                    <a:pt x="33910" y="51635"/>
                  </a:cubicBezTo>
                  <a:cubicBezTo>
                    <a:pt x="34209" y="51656"/>
                    <a:pt x="34396" y="51763"/>
                    <a:pt x="34611" y="51763"/>
                  </a:cubicBezTo>
                  <a:cubicBezTo>
                    <a:pt x="34747" y="51763"/>
                    <a:pt x="34895" y="51721"/>
                    <a:pt x="35088" y="51587"/>
                  </a:cubicBezTo>
                  <a:cubicBezTo>
                    <a:pt x="35172" y="51527"/>
                    <a:pt x="35207" y="51420"/>
                    <a:pt x="35148" y="51325"/>
                  </a:cubicBezTo>
                  <a:cubicBezTo>
                    <a:pt x="34969" y="50992"/>
                    <a:pt x="34624" y="50777"/>
                    <a:pt x="34981" y="50420"/>
                  </a:cubicBezTo>
                  <a:cubicBezTo>
                    <a:pt x="35123" y="50276"/>
                    <a:pt x="35276" y="50216"/>
                    <a:pt x="35434" y="50216"/>
                  </a:cubicBezTo>
                  <a:cubicBezTo>
                    <a:pt x="36005" y="50216"/>
                    <a:pt x="36634" y="50997"/>
                    <a:pt x="36969" y="51361"/>
                  </a:cubicBezTo>
                  <a:cubicBezTo>
                    <a:pt x="37743" y="52194"/>
                    <a:pt x="37886" y="53349"/>
                    <a:pt x="37862" y="54480"/>
                  </a:cubicBezTo>
                  <a:cubicBezTo>
                    <a:pt x="37850" y="55349"/>
                    <a:pt x="37505" y="55552"/>
                    <a:pt x="37017" y="56135"/>
                  </a:cubicBezTo>
                  <a:cubicBezTo>
                    <a:pt x="36184" y="57147"/>
                    <a:pt x="33576" y="58838"/>
                    <a:pt x="33921" y="60588"/>
                  </a:cubicBezTo>
                  <a:cubicBezTo>
                    <a:pt x="33981" y="60910"/>
                    <a:pt x="34433" y="61255"/>
                    <a:pt x="34457" y="61398"/>
                  </a:cubicBezTo>
                  <a:cubicBezTo>
                    <a:pt x="34648" y="62600"/>
                    <a:pt x="33838" y="61898"/>
                    <a:pt x="33564" y="62624"/>
                  </a:cubicBezTo>
                  <a:cubicBezTo>
                    <a:pt x="33171" y="63612"/>
                    <a:pt x="33433" y="64565"/>
                    <a:pt x="34017" y="65267"/>
                  </a:cubicBezTo>
                  <a:cubicBezTo>
                    <a:pt x="34517" y="65886"/>
                    <a:pt x="35326" y="66339"/>
                    <a:pt x="35862" y="67041"/>
                  </a:cubicBezTo>
                  <a:cubicBezTo>
                    <a:pt x="36338" y="67660"/>
                    <a:pt x="36803" y="68291"/>
                    <a:pt x="37255" y="68934"/>
                  </a:cubicBezTo>
                  <a:cubicBezTo>
                    <a:pt x="37684" y="69542"/>
                    <a:pt x="38493" y="70458"/>
                    <a:pt x="38601" y="71196"/>
                  </a:cubicBezTo>
                  <a:cubicBezTo>
                    <a:pt x="38636" y="71542"/>
                    <a:pt x="38136" y="72363"/>
                    <a:pt x="38208" y="72578"/>
                  </a:cubicBezTo>
                  <a:cubicBezTo>
                    <a:pt x="38577" y="73637"/>
                    <a:pt x="40625" y="73923"/>
                    <a:pt x="41518" y="74280"/>
                  </a:cubicBezTo>
                  <a:cubicBezTo>
                    <a:pt x="42565" y="74697"/>
                    <a:pt x="44351" y="75245"/>
                    <a:pt x="44816" y="76459"/>
                  </a:cubicBezTo>
                  <a:cubicBezTo>
                    <a:pt x="45054" y="77102"/>
                    <a:pt x="44887" y="78090"/>
                    <a:pt x="44863" y="78757"/>
                  </a:cubicBezTo>
                  <a:cubicBezTo>
                    <a:pt x="44804" y="80305"/>
                    <a:pt x="44673" y="81543"/>
                    <a:pt x="43887" y="82912"/>
                  </a:cubicBezTo>
                  <a:cubicBezTo>
                    <a:pt x="43280" y="83984"/>
                    <a:pt x="42708" y="84805"/>
                    <a:pt x="42506" y="86032"/>
                  </a:cubicBezTo>
                  <a:cubicBezTo>
                    <a:pt x="42399" y="86758"/>
                    <a:pt x="42601" y="87722"/>
                    <a:pt x="42149" y="88365"/>
                  </a:cubicBezTo>
                  <a:cubicBezTo>
                    <a:pt x="41815" y="88853"/>
                    <a:pt x="41089" y="89068"/>
                    <a:pt x="40708" y="89556"/>
                  </a:cubicBezTo>
                  <a:cubicBezTo>
                    <a:pt x="40208" y="90223"/>
                    <a:pt x="40184" y="90889"/>
                    <a:pt x="40006" y="91699"/>
                  </a:cubicBezTo>
                  <a:cubicBezTo>
                    <a:pt x="39779" y="92675"/>
                    <a:pt x="38743" y="93783"/>
                    <a:pt x="38732" y="94735"/>
                  </a:cubicBezTo>
                  <a:cubicBezTo>
                    <a:pt x="38732" y="94771"/>
                    <a:pt x="38755" y="94807"/>
                    <a:pt x="38767" y="94842"/>
                  </a:cubicBezTo>
                  <a:cubicBezTo>
                    <a:pt x="38743" y="94842"/>
                    <a:pt x="38720" y="94854"/>
                    <a:pt x="38696" y="94878"/>
                  </a:cubicBezTo>
                  <a:cubicBezTo>
                    <a:pt x="38684" y="94878"/>
                    <a:pt x="38684" y="94890"/>
                    <a:pt x="38672" y="94890"/>
                  </a:cubicBezTo>
                  <a:cubicBezTo>
                    <a:pt x="38672" y="94902"/>
                    <a:pt x="38660" y="94902"/>
                    <a:pt x="38660" y="94902"/>
                  </a:cubicBezTo>
                  <a:cubicBezTo>
                    <a:pt x="38660" y="94902"/>
                    <a:pt x="38648" y="94914"/>
                    <a:pt x="38648" y="94914"/>
                  </a:cubicBezTo>
                  <a:cubicBezTo>
                    <a:pt x="38648" y="94926"/>
                    <a:pt x="38636" y="94926"/>
                    <a:pt x="38636" y="94937"/>
                  </a:cubicBezTo>
                  <a:cubicBezTo>
                    <a:pt x="38422" y="95140"/>
                    <a:pt x="38362" y="95485"/>
                    <a:pt x="38112" y="95676"/>
                  </a:cubicBezTo>
                  <a:cubicBezTo>
                    <a:pt x="37850" y="95866"/>
                    <a:pt x="37505" y="95926"/>
                    <a:pt x="37255" y="96152"/>
                  </a:cubicBezTo>
                  <a:cubicBezTo>
                    <a:pt x="37100" y="96283"/>
                    <a:pt x="37029" y="96450"/>
                    <a:pt x="37208" y="96604"/>
                  </a:cubicBezTo>
                  <a:cubicBezTo>
                    <a:pt x="37286" y="96667"/>
                    <a:pt x="37384" y="96691"/>
                    <a:pt x="37487" y="96691"/>
                  </a:cubicBezTo>
                  <a:cubicBezTo>
                    <a:pt x="37620" y="96691"/>
                    <a:pt x="37760" y="96651"/>
                    <a:pt x="37874" y="96604"/>
                  </a:cubicBezTo>
                  <a:cubicBezTo>
                    <a:pt x="38124" y="96509"/>
                    <a:pt x="38362" y="96354"/>
                    <a:pt x="38589" y="96200"/>
                  </a:cubicBezTo>
                  <a:lnTo>
                    <a:pt x="38589" y="96200"/>
                  </a:lnTo>
                  <a:cubicBezTo>
                    <a:pt x="38291" y="96628"/>
                    <a:pt x="38017" y="97069"/>
                    <a:pt x="37862" y="97545"/>
                  </a:cubicBezTo>
                  <a:cubicBezTo>
                    <a:pt x="37197" y="99641"/>
                    <a:pt x="39375" y="100189"/>
                    <a:pt x="41433" y="100189"/>
                  </a:cubicBezTo>
                  <a:cubicBezTo>
                    <a:pt x="42544" y="100189"/>
                    <a:pt x="43621" y="100029"/>
                    <a:pt x="44197" y="99867"/>
                  </a:cubicBezTo>
                  <a:cubicBezTo>
                    <a:pt x="44395" y="99808"/>
                    <a:pt x="44364" y="99497"/>
                    <a:pt x="44160" y="99497"/>
                  </a:cubicBezTo>
                  <a:cubicBezTo>
                    <a:pt x="44157" y="99497"/>
                    <a:pt x="44153" y="99497"/>
                    <a:pt x="44149" y="99498"/>
                  </a:cubicBezTo>
                  <a:cubicBezTo>
                    <a:pt x="43944" y="99504"/>
                    <a:pt x="43812" y="99520"/>
                    <a:pt x="43717" y="99520"/>
                  </a:cubicBezTo>
                  <a:cubicBezTo>
                    <a:pt x="43472" y="99520"/>
                    <a:pt x="43484" y="99413"/>
                    <a:pt x="43149" y="98759"/>
                  </a:cubicBezTo>
                  <a:cubicBezTo>
                    <a:pt x="42788" y="98072"/>
                    <a:pt x="42657" y="97961"/>
                    <a:pt x="42680" y="97961"/>
                  </a:cubicBezTo>
                  <a:cubicBezTo>
                    <a:pt x="42692" y="97961"/>
                    <a:pt x="42739" y="97987"/>
                    <a:pt x="42814" y="97987"/>
                  </a:cubicBezTo>
                  <a:cubicBezTo>
                    <a:pt x="42912" y="97987"/>
                    <a:pt x="43058" y="97942"/>
                    <a:pt x="43232" y="97735"/>
                  </a:cubicBezTo>
                  <a:cubicBezTo>
                    <a:pt x="43839" y="97021"/>
                    <a:pt x="44947" y="96890"/>
                    <a:pt x="45721" y="96438"/>
                  </a:cubicBezTo>
                  <a:cubicBezTo>
                    <a:pt x="45840" y="96354"/>
                    <a:pt x="45840" y="96116"/>
                    <a:pt x="45673" y="96092"/>
                  </a:cubicBezTo>
                  <a:cubicBezTo>
                    <a:pt x="45435" y="96057"/>
                    <a:pt x="45149" y="96033"/>
                    <a:pt x="44982" y="95842"/>
                  </a:cubicBezTo>
                  <a:cubicBezTo>
                    <a:pt x="44911" y="95759"/>
                    <a:pt x="44851" y="95699"/>
                    <a:pt x="44792" y="95652"/>
                  </a:cubicBezTo>
                  <a:cubicBezTo>
                    <a:pt x="44899" y="95652"/>
                    <a:pt x="45042" y="95628"/>
                    <a:pt x="45220" y="95497"/>
                  </a:cubicBezTo>
                  <a:cubicBezTo>
                    <a:pt x="45649" y="95188"/>
                    <a:pt x="46054" y="95104"/>
                    <a:pt x="46399" y="94664"/>
                  </a:cubicBezTo>
                  <a:cubicBezTo>
                    <a:pt x="47054" y="93783"/>
                    <a:pt x="46649" y="93140"/>
                    <a:pt x="47947" y="92806"/>
                  </a:cubicBezTo>
                  <a:cubicBezTo>
                    <a:pt x="47999" y="92792"/>
                    <a:pt x="48057" y="92787"/>
                    <a:pt x="48119" y="92787"/>
                  </a:cubicBezTo>
                  <a:cubicBezTo>
                    <a:pt x="48290" y="92787"/>
                    <a:pt x="48490" y="92826"/>
                    <a:pt x="48682" y="92826"/>
                  </a:cubicBezTo>
                  <a:cubicBezTo>
                    <a:pt x="48769" y="92826"/>
                    <a:pt x="48855" y="92818"/>
                    <a:pt x="48935" y="92794"/>
                  </a:cubicBezTo>
                  <a:cubicBezTo>
                    <a:pt x="49411" y="92675"/>
                    <a:pt x="49590" y="91580"/>
                    <a:pt x="50566" y="91294"/>
                  </a:cubicBezTo>
                  <a:cubicBezTo>
                    <a:pt x="50649" y="91274"/>
                    <a:pt x="50734" y="91267"/>
                    <a:pt x="50822" y="91267"/>
                  </a:cubicBezTo>
                  <a:cubicBezTo>
                    <a:pt x="50994" y="91267"/>
                    <a:pt x="51174" y="91293"/>
                    <a:pt x="51352" y="91293"/>
                  </a:cubicBezTo>
                  <a:cubicBezTo>
                    <a:pt x="51453" y="91293"/>
                    <a:pt x="51553" y="91284"/>
                    <a:pt x="51650" y="91258"/>
                  </a:cubicBezTo>
                  <a:cubicBezTo>
                    <a:pt x="52507" y="91032"/>
                    <a:pt x="54138" y="90139"/>
                    <a:pt x="54567" y="89353"/>
                  </a:cubicBezTo>
                  <a:cubicBezTo>
                    <a:pt x="54603" y="89282"/>
                    <a:pt x="54603" y="89187"/>
                    <a:pt x="54543" y="89127"/>
                  </a:cubicBezTo>
                  <a:lnTo>
                    <a:pt x="54543" y="89127"/>
                  </a:lnTo>
                  <a:cubicBezTo>
                    <a:pt x="54552" y="89137"/>
                    <a:pt x="54561" y="89141"/>
                    <a:pt x="54568" y="89141"/>
                  </a:cubicBezTo>
                  <a:cubicBezTo>
                    <a:pt x="54687" y="89141"/>
                    <a:pt x="54600" y="88064"/>
                    <a:pt x="54376" y="87818"/>
                  </a:cubicBezTo>
                  <a:lnTo>
                    <a:pt x="54376" y="87818"/>
                  </a:lnTo>
                  <a:cubicBezTo>
                    <a:pt x="54750" y="87825"/>
                    <a:pt x="55534" y="87922"/>
                    <a:pt x="56218" y="87922"/>
                  </a:cubicBezTo>
                  <a:cubicBezTo>
                    <a:pt x="56622" y="87922"/>
                    <a:pt x="56992" y="87888"/>
                    <a:pt x="57222" y="87782"/>
                  </a:cubicBezTo>
                  <a:cubicBezTo>
                    <a:pt x="58103" y="87377"/>
                    <a:pt x="58436" y="86603"/>
                    <a:pt x="58948" y="85853"/>
                  </a:cubicBezTo>
                  <a:cubicBezTo>
                    <a:pt x="59567" y="84912"/>
                    <a:pt x="60091" y="84710"/>
                    <a:pt x="60961" y="84079"/>
                  </a:cubicBezTo>
                  <a:cubicBezTo>
                    <a:pt x="61842" y="83436"/>
                    <a:pt x="62246" y="82912"/>
                    <a:pt x="62556" y="82341"/>
                  </a:cubicBezTo>
                  <a:cubicBezTo>
                    <a:pt x="62556" y="82341"/>
                    <a:pt x="62556" y="82341"/>
                    <a:pt x="62568" y="82329"/>
                  </a:cubicBezTo>
                  <a:cubicBezTo>
                    <a:pt x="62699" y="82138"/>
                    <a:pt x="62770" y="81984"/>
                    <a:pt x="62830" y="81793"/>
                  </a:cubicBezTo>
                  <a:cubicBezTo>
                    <a:pt x="63032" y="81341"/>
                    <a:pt x="63247" y="80841"/>
                    <a:pt x="63628" y="80221"/>
                  </a:cubicBezTo>
                  <a:cubicBezTo>
                    <a:pt x="64854" y="78209"/>
                    <a:pt x="67759" y="78733"/>
                    <a:pt x="69164" y="76864"/>
                  </a:cubicBezTo>
                  <a:cubicBezTo>
                    <a:pt x="69557" y="76328"/>
                    <a:pt x="69771" y="75638"/>
                    <a:pt x="70116" y="75066"/>
                  </a:cubicBezTo>
                  <a:cubicBezTo>
                    <a:pt x="70700" y="74114"/>
                    <a:pt x="71569" y="73268"/>
                    <a:pt x="71998" y="72220"/>
                  </a:cubicBezTo>
                  <a:cubicBezTo>
                    <a:pt x="72450" y="71089"/>
                    <a:pt x="72319" y="69970"/>
                    <a:pt x="72962" y="68887"/>
                  </a:cubicBezTo>
                  <a:cubicBezTo>
                    <a:pt x="73462" y="68041"/>
                    <a:pt x="73962" y="67196"/>
                    <a:pt x="74438" y="66315"/>
                  </a:cubicBezTo>
                  <a:cubicBezTo>
                    <a:pt x="75486" y="64386"/>
                    <a:pt x="76296" y="63957"/>
                    <a:pt x="75820" y="61695"/>
                  </a:cubicBezTo>
                  <a:cubicBezTo>
                    <a:pt x="75820" y="61671"/>
                    <a:pt x="75820" y="61660"/>
                    <a:pt x="75820" y="61648"/>
                  </a:cubicBezTo>
                  <a:cubicBezTo>
                    <a:pt x="75820" y="61648"/>
                    <a:pt x="75820" y="61648"/>
                    <a:pt x="75808" y="61636"/>
                  </a:cubicBezTo>
                  <a:cubicBezTo>
                    <a:pt x="75808" y="61636"/>
                    <a:pt x="75808" y="61624"/>
                    <a:pt x="75808" y="61624"/>
                  </a:cubicBezTo>
                  <a:cubicBezTo>
                    <a:pt x="75796" y="61612"/>
                    <a:pt x="75796" y="61600"/>
                    <a:pt x="75796" y="61600"/>
                  </a:cubicBezTo>
                  <a:cubicBezTo>
                    <a:pt x="75796" y="61600"/>
                    <a:pt x="75796" y="61588"/>
                    <a:pt x="75796" y="61588"/>
                  </a:cubicBezTo>
                  <a:cubicBezTo>
                    <a:pt x="75784" y="61576"/>
                    <a:pt x="75772" y="61564"/>
                    <a:pt x="75772" y="61552"/>
                  </a:cubicBezTo>
                  <a:cubicBezTo>
                    <a:pt x="75598" y="61302"/>
                    <a:pt x="75555" y="61258"/>
                    <a:pt x="75524" y="61258"/>
                  </a:cubicBezTo>
                  <a:cubicBezTo>
                    <a:pt x="75508" y="61258"/>
                    <a:pt x="75494" y="61271"/>
                    <a:pt x="75465" y="61271"/>
                  </a:cubicBezTo>
                  <a:cubicBezTo>
                    <a:pt x="75430" y="61271"/>
                    <a:pt x="75373" y="61253"/>
                    <a:pt x="75260" y="61171"/>
                  </a:cubicBezTo>
                  <a:cubicBezTo>
                    <a:pt x="74796" y="61124"/>
                    <a:pt x="74379" y="60921"/>
                    <a:pt x="74022" y="60564"/>
                  </a:cubicBezTo>
                  <a:cubicBezTo>
                    <a:pt x="73819" y="60314"/>
                    <a:pt x="73629" y="60064"/>
                    <a:pt x="73426" y="59814"/>
                  </a:cubicBezTo>
                  <a:cubicBezTo>
                    <a:pt x="73380" y="59791"/>
                    <a:pt x="73099" y="59611"/>
                    <a:pt x="73114" y="59611"/>
                  </a:cubicBezTo>
                  <a:cubicBezTo>
                    <a:pt x="73115" y="59611"/>
                    <a:pt x="73116" y="59611"/>
                    <a:pt x="73117" y="59612"/>
                  </a:cubicBezTo>
                  <a:cubicBezTo>
                    <a:pt x="72909" y="59528"/>
                    <a:pt x="72694" y="59499"/>
                    <a:pt x="72476" y="59499"/>
                  </a:cubicBezTo>
                  <a:cubicBezTo>
                    <a:pt x="71985" y="59499"/>
                    <a:pt x="71480" y="59647"/>
                    <a:pt x="71009" y="59647"/>
                  </a:cubicBezTo>
                  <a:cubicBezTo>
                    <a:pt x="70988" y="59563"/>
                    <a:pt x="70921" y="59489"/>
                    <a:pt x="70824" y="59489"/>
                  </a:cubicBezTo>
                  <a:cubicBezTo>
                    <a:pt x="70811" y="59489"/>
                    <a:pt x="70797" y="59490"/>
                    <a:pt x="70783" y="59493"/>
                  </a:cubicBezTo>
                  <a:cubicBezTo>
                    <a:pt x="70712" y="59505"/>
                    <a:pt x="70628" y="59528"/>
                    <a:pt x="70545" y="59576"/>
                  </a:cubicBezTo>
                  <a:cubicBezTo>
                    <a:pt x="70414" y="59540"/>
                    <a:pt x="70271" y="59469"/>
                    <a:pt x="70152" y="59362"/>
                  </a:cubicBezTo>
                  <a:cubicBezTo>
                    <a:pt x="69509" y="58826"/>
                    <a:pt x="70152" y="58362"/>
                    <a:pt x="68997" y="58195"/>
                  </a:cubicBezTo>
                  <a:cubicBezTo>
                    <a:pt x="68923" y="58183"/>
                    <a:pt x="68850" y="58178"/>
                    <a:pt x="68778" y="58178"/>
                  </a:cubicBezTo>
                  <a:cubicBezTo>
                    <a:pt x="68409" y="58178"/>
                    <a:pt x="68062" y="58317"/>
                    <a:pt x="67723" y="58457"/>
                  </a:cubicBezTo>
                  <a:cubicBezTo>
                    <a:pt x="67735" y="58433"/>
                    <a:pt x="67735" y="58421"/>
                    <a:pt x="67735" y="58409"/>
                  </a:cubicBezTo>
                  <a:cubicBezTo>
                    <a:pt x="67725" y="58293"/>
                    <a:pt x="67639" y="58215"/>
                    <a:pt x="67537" y="58215"/>
                  </a:cubicBezTo>
                  <a:cubicBezTo>
                    <a:pt x="67524" y="58215"/>
                    <a:pt x="67511" y="58216"/>
                    <a:pt x="67497" y="58219"/>
                  </a:cubicBezTo>
                  <a:cubicBezTo>
                    <a:pt x="67318" y="58254"/>
                    <a:pt x="67068" y="58576"/>
                    <a:pt x="67021" y="58790"/>
                  </a:cubicBezTo>
                  <a:cubicBezTo>
                    <a:pt x="66825" y="58910"/>
                    <a:pt x="66610" y="59019"/>
                    <a:pt x="66501" y="59019"/>
                  </a:cubicBezTo>
                  <a:cubicBezTo>
                    <a:pt x="66491" y="59019"/>
                    <a:pt x="66481" y="59018"/>
                    <a:pt x="66473" y="59016"/>
                  </a:cubicBezTo>
                  <a:cubicBezTo>
                    <a:pt x="66616" y="58981"/>
                    <a:pt x="66842" y="58004"/>
                    <a:pt x="66842" y="57992"/>
                  </a:cubicBezTo>
                  <a:cubicBezTo>
                    <a:pt x="66854" y="57885"/>
                    <a:pt x="66818" y="57802"/>
                    <a:pt x="66711" y="57766"/>
                  </a:cubicBezTo>
                  <a:cubicBezTo>
                    <a:pt x="66557" y="57711"/>
                    <a:pt x="66267" y="57696"/>
                    <a:pt x="65945" y="57696"/>
                  </a:cubicBezTo>
                  <a:cubicBezTo>
                    <a:pt x="65545" y="57696"/>
                    <a:pt x="65096" y="57720"/>
                    <a:pt x="64798" y="57720"/>
                  </a:cubicBezTo>
                  <a:cubicBezTo>
                    <a:pt x="64763" y="57720"/>
                    <a:pt x="64730" y="57719"/>
                    <a:pt x="64699" y="57719"/>
                  </a:cubicBezTo>
                  <a:cubicBezTo>
                    <a:pt x="64651" y="57683"/>
                    <a:pt x="64616" y="57635"/>
                    <a:pt x="64568" y="57600"/>
                  </a:cubicBezTo>
                  <a:cubicBezTo>
                    <a:pt x="64771" y="57457"/>
                    <a:pt x="65199" y="57111"/>
                    <a:pt x="65247" y="57016"/>
                  </a:cubicBezTo>
                  <a:cubicBezTo>
                    <a:pt x="65592" y="56254"/>
                    <a:pt x="65128" y="54897"/>
                    <a:pt x="64616" y="54075"/>
                  </a:cubicBezTo>
                  <a:cubicBezTo>
                    <a:pt x="64604" y="54016"/>
                    <a:pt x="64580" y="53980"/>
                    <a:pt x="64556" y="53944"/>
                  </a:cubicBezTo>
                  <a:cubicBezTo>
                    <a:pt x="64532" y="53909"/>
                    <a:pt x="64497" y="53885"/>
                    <a:pt x="64473" y="53861"/>
                  </a:cubicBezTo>
                  <a:cubicBezTo>
                    <a:pt x="64390" y="53742"/>
                    <a:pt x="64318" y="53647"/>
                    <a:pt x="64235" y="53575"/>
                  </a:cubicBezTo>
                  <a:cubicBezTo>
                    <a:pt x="63608" y="52937"/>
                    <a:pt x="62419" y="52170"/>
                    <a:pt x="61470" y="52170"/>
                  </a:cubicBezTo>
                  <a:cubicBezTo>
                    <a:pt x="61463" y="52170"/>
                    <a:pt x="61456" y="52170"/>
                    <a:pt x="61449" y="52170"/>
                  </a:cubicBezTo>
                  <a:cubicBezTo>
                    <a:pt x="61496" y="52170"/>
                    <a:pt x="60175" y="52337"/>
                    <a:pt x="60472" y="52349"/>
                  </a:cubicBezTo>
                  <a:cubicBezTo>
                    <a:pt x="60188" y="52480"/>
                    <a:pt x="59894" y="52541"/>
                    <a:pt x="59572" y="52541"/>
                  </a:cubicBezTo>
                  <a:cubicBezTo>
                    <a:pt x="59543" y="52541"/>
                    <a:pt x="59514" y="52540"/>
                    <a:pt x="59484" y="52539"/>
                  </a:cubicBezTo>
                  <a:cubicBezTo>
                    <a:pt x="58901" y="52289"/>
                    <a:pt x="58520" y="51861"/>
                    <a:pt x="58353" y="51277"/>
                  </a:cubicBezTo>
                  <a:cubicBezTo>
                    <a:pt x="57674" y="50456"/>
                    <a:pt x="57412" y="50182"/>
                    <a:pt x="56436" y="49801"/>
                  </a:cubicBezTo>
                  <a:cubicBezTo>
                    <a:pt x="56115" y="49670"/>
                    <a:pt x="55924" y="49658"/>
                    <a:pt x="55817" y="49658"/>
                  </a:cubicBezTo>
                  <a:cubicBezTo>
                    <a:pt x="55912" y="49634"/>
                    <a:pt x="56055" y="49563"/>
                    <a:pt x="56269" y="49360"/>
                  </a:cubicBezTo>
                  <a:cubicBezTo>
                    <a:pt x="56317" y="49301"/>
                    <a:pt x="56341" y="49194"/>
                    <a:pt x="56293" y="49134"/>
                  </a:cubicBezTo>
                  <a:cubicBezTo>
                    <a:pt x="55610" y="48197"/>
                    <a:pt x="54743" y="47781"/>
                    <a:pt x="53843" y="47781"/>
                  </a:cubicBezTo>
                  <a:cubicBezTo>
                    <a:pt x="53771" y="47781"/>
                    <a:pt x="53699" y="47784"/>
                    <a:pt x="53626" y="47789"/>
                  </a:cubicBezTo>
                  <a:cubicBezTo>
                    <a:pt x="53579" y="47783"/>
                    <a:pt x="53531" y="47780"/>
                    <a:pt x="53485" y="47780"/>
                  </a:cubicBezTo>
                  <a:cubicBezTo>
                    <a:pt x="53439" y="47780"/>
                    <a:pt x="53394" y="47783"/>
                    <a:pt x="53352" y="47789"/>
                  </a:cubicBezTo>
                  <a:cubicBezTo>
                    <a:pt x="53269" y="47813"/>
                    <a:pt x="53210" y="47825"/>
                    <a:pt x="53162" y="47860"/>
                  </a:cubicBezTo>
                  <a:cubicBezTo>
                    <a:pt x="52876" y="47932"/>
                    <a:pt x="52590" y="48027"/>
                    <a:pt x="52317" y="48170"/>
                  </a:cubicBezTo>
                  <a:cubicBezTo>
                    <a:pt x="51813" y="48422"/>
                    <a:pt x="51497" y="48515"/>
                    <a:pt x="51266" y="48515"/>
                  </a:cubicBezTo>
                  <a:cubicBezTo>
                    <a:pt x="50764" y="48515"/>
                    <a:pt x="50654" y="48080"/>
                    <a:pt x="49864" y="47884"/>
                  </a:cubicBezTo>
                  <a:cubicBezTo>
                    <a:pt x="49829" y="47875"/>
                    <a:pt x="49789" y="47871"/>
                    <a:pt x="49745" y="47871"/>
                  </a:cubicBezTo>
                  <a:cubicBezTo>
                    <a:pt x="49353" y="47871"/>
                    <a:pt x="48605" y="48183"/>
                    <a:pt x="48130" y="48183"/>
                  </a:cubicBezTo>
                  <a:cubicBezTo>
                    <a:pt x="47801" y="48183"/>
                    <a:pt x="47603" y="48034"/>
                    <a:pt x="47745" y="47527"/>
                  </a:cubicBezTo>
                  <a:cubicBezTo>
                    <a:pt x="47768" y="47455"/>
                    <a:pt x="47733" y="47348"/>
                    <a:pt x="47661" y="47313"/>
                  </a:cubicBezTo>
                  <a:cubicBezTo>
                    <a:pt x="47543" y="47255"/>
                    <a:pt x="47418" y="47238"/>
                    <a:pt x="47295" y="47238"/>
                  </a:cubicBezTo>
                  <a:cubicBezTo>
                    <a:pt x="47120" y="47238"/>
                    <a:pt x="46948" y="47273"/>
                    <a:pt x="46803" y="47273"/>
                  </a:cubicBezTo>
                  <a:cubicBezTo>
                    <a:pt x="46733" y="47273"/>
                    <a:pt x="46669" y="47265"/>
                    <a:pt x="46613" y="47241"/>
                  </a:cubicBezTo>
                  <a:cubicBezTo>
                    <a:pt x="46256" y="47086"/>
                    <a:pt x="46185" y="46801"/>
                    <a:pt x="45816" y="46455"/>
                  </a:cubicBezTo>
                  <a:cubicBezTo>
                    <a:pt x="45782" y="46425"/>
                    <a:pt x="45735" y="46410"/>
                    <a:pt x="45688" y="46410"/>
                  </a:cubicBezTo>
                  <a:cubicBezTo>
                    <a:pt x="45588" y="46410"/>
                    <a:pt x="45486" y="46477"/>
                    <a:pt x="45494" y="46598"/>
                  </a:cubicBezTo>
                  <a:cubicBezTo>
                    <a:pt x="45518" y="46801"/>
                    <a:pt x="44494" y="47920"/>
                    <a:pt x="44220" y="48241"/>
                  </a:cubicBezTo>
                  <a:cubicBezTo>
                    <a:pt x="44220" y="48241"/>
                    <a:pt x="44208" y="48253"/>
                    <a:pt x="44208" y="48253"/>
                  </a:cubicBezTo>
                  <a:cubicBezTo>
                    <a:pt x="44208" y="48241"/>
                    <a:pt x="44220" y="48229"/>
                    <a:pt x="44220" y="48229"/>
                  </a:cubicBezTo>
                  <a:cubicBezTo>
                    <a:pt x="44292" y="47646"/>
                    <a:pt x="44423" y="47146"/>
                    <a:pt x="44780" y="46622"/>
                  </a:cubicBezTo>
                  <a:cubicBezTo>
                    <a:pt x="44863" y="46503"/>
                    <a:pt x="44744" y="46348"/>
                    <a:pt x="44613" y="46336"/>
                  </a:cubicBezTo>
                  <a:cubicBezTo>
                    <a:pt x="44583" y="46334"/>
                    <a:pt x="44554" y="46333"/>
                    <a:pt x="44525" y="46333"/>
                  </a:cubicBezTo>
                  <a:cubicBezTo>
                    <a:pt x="43826" y="46333"/>
                    <a:pt x="43373" y="46871"/>
                    <a:pt x="42744" y="47122"/>
                  </a:cubicBezTo>
                  <a:cubicBezTo>
                    <a:pt x="42030" y="47408"/>
                    <a:pt x="40637" y="47134"/>
                    <a:pt x="40077" y="47825"/>
                  </a:cubicBezTo>
                  <a:cubicBezTo>
                    <a:pt x="39803" y="48170"/>
                    <a:pt x="39934" y="48563"/>
                    <a:pt x="39767" y="48837"/>
                  </a:cubicBezTo>
                  <a:cubicBezTo>
                    <a:pt x="39458" y="49313"/>
                    <a:pt x="39458" y="49110"/>
                    <a:pt x="39005" y="49444"/>
                  </a:cubicBezTo>
                  <a:cubicBezTo>
                    <a:pt x="38863" y="49634"/>
                    <a:pt x="38755" y="49825"/>
                    <a:pt x="38672" y="50051"/>
                  </a:cubicBezTo>
                  <a:cubicBezTo>
                    <a:pt x="38578" y="50060"/>
                    <a:pt x="38486" y="50065"/>
                    <a:pt x="38397" y="50065"/>
                  </a:cubicBezTo>
                  <a:cubicBezTo>
                    <a:pt x="37803" y="50065"/>
                    <a:pt x="37333" y="49857"/>
                    <a:pt x="36981" y="49432"/>
                  </a:cubicBezTo>
                  <a:cubicBezTo>
                    <a:pt x="36553" y="49265"/>
                    <a:pt x="36280" y="49024"/>
                    <a:pt x="35801" y="49024"/>
                  </a:cubicBezTo>
                  <a:cubicBezTo>
                    <a:pt x="35735" y="49024"/>
                    <a:pt x="35664" y="49029"/>
                    <a:pt x="35588" y="49039"/>
                  </a:cubicBezTo>
                  <a:cubicBezTo>
                    <a:pt x="34585" y="49169"/>
                    <a:pt x="34229" y="49638"/>
                    <a:pt x="33547" y="49638"/>
                  </a:cubicBezTo>
                  <a:cubicBezTo>
                    <a:pt x="33290" y="49638"/>
                    <a:pt x="32988" y="49572"/>
                    <a:pt x="32588" y="49396"/>
                  </a:cubicBezTo>
                  <a:cubicBezTo>
                    <a:pt x="30481" y="48456"/>
                    <a:pt x="30683" y="46920"/>
                    <a:pt x="31350" y="45193"/>
                  </a:cubicBezTo>
                  <a:cubicBezTo>
                    <a:pt x="31481" y="44860"/>
                    <a:pt x="31743" y="44384"/>
                    <a:pt x="31576" y="44015"/>
                  </a:cubicBezTo>
                  <a:cubicBezTo>
                    <a:pt x="31552" y="43955"/>
                    <a:pt x="31469" y="43919"/>
                    <a:pt x="31409" y="43919"/>
                  </a:cubicBezTo>
                  <a:cubicBezTo>
                    <a:pt x="31372" y="43922"/>
                    <a:pt x="31337" y="43924"/>
                    <a:pt x="31304" y="43924"/>
                  </a:cubicBezTo>
                  <a:cubicBezTo>
                    <a:pt x="30534" y="43924"/>
                    <a:pt x="31001" y="43143"/>
                    <a:pt x="30635" y="42812"/>
                  </a:cubicBezTo>
                  <a:cubicBezTo>
                    <a:pt x="30338" y="42548"/>
                    <a:pt x="29943" y="42465"/>
                    <a:pt x="29520" y="42465"/>
                  </a:cubicBezTo>
                  <a:cubicBezTo>
                    <a:pt x="28876" y="42465"/>
                    <a:pt x="28167" y="42657"/>
                    <a:pt x="27635" y="42693"/>
                  </a:cubicBezTo>
                  <a:cubicBezTo>
                    <a:pt x="27341" y="42712"/>
                    <a:pt x="26709" y="42780"/>
                    <a:pt x="26165" y="42780"/>
                  </a:cubicBezTo>
                  <a:cubicBezTo>
                    <a:pt x="25672" y="42780"/>
                    <a:pt x="25252" y="42724"/>
                    <a:pt x="25218" y="42526"/>
                  </a:cubicBezTo>
                  <a:cubicBezTo>
                    <a:pt x="25158" y="42145"/>
                    <a:pt x="25670" y="41717"/>
                    <a:pt x="25837" y="41383"/>
                  </a:cubicBezTo>
                  <a:cubicBezTo>
                    <a:pt x="26230" y="40609"/>
                    <a:pt x="26528" y="39871"/>
                    <a:pt x="27004" y="39157"/>
                  </a:cubicBezTo>
                  <a:cubicBezTo>
                    <a:pt x="27397" y="38585"/>
                    <a:pt x="27706" y="38264"/>
                    <a:pt x="27790" y="37585"/>
                  </a:cubicBezTo>
                  <a:cubicBezTo>
                    <a:pt x="27790" y="37502"/>
                    <a:pt x="27718" y="37407"/>
                    <a:pt x="27647" y="37395"/>
                  </a:cubicBezTo>
                  <a:cubicBezTo>
                    <a:pt x="27412" y="37363"/>
                    <a:pt x="27114" y="37344"/>
                    <a:pt x="26787" y="37344"/>
                  </a:cubicBezTo>
                  <a:cubicBezTo>
                    <a:pt x="25755" y="37344"/>
                    <a:pt x="24428" y="37534"/>
                    <a:pt x="23813" y="38121"/>
                  </a:cubicBezTo>
                  <a:cubicBezTo>
                    <a:pt x="23670" y="38252"/>
                    <a:pt x="23563" y="38442"/>
                    <a:pt x="23432" y="38562"/>
                  </a:cubicBezTo>
                  <a:cubicBezTo>
                    <a:pt x="23396" y="38800"/>
                    <a:pt x="23361" y="39050"/>
                    <a:pt x="23313" y="39288"/>
                  </a:cubicBezTo>
                  <a:cubicBezTo>
                    <a:pt x="22813" y="39946"/>
                    <a:pt x="22247" y="40272"/>
                    <a:pt x="21617" y="40272"/>
                  </a:cubicBezTo>
                  <a:cubicBezTo>
                    <a:pt x="21437" y="40272"/>
                    <a:pt x="21253" y="40245"/>
                    <a:pt x="21063" y="40193"/>
                  </a:cubicBezTo>
                  <a:cubicBezTo>
                    <a:pt x="20989" y="40196"/>
                    <a:pt x="20914" y="40198"/>
                    <a:pt x="20840" y="40198"/>
                  </a:cubicBezTo>
                  <a:cubicBezTo>
                    <a:pt x="19698" y="40198"/>
                    <a:pt x="18554" y="39768"/>
                    <a:pt x="17872" y="38907"/>
                  </a:cubicBezTo>
                  <a:cubicBezTo>
                    <a:pt x="17312" y="38192"/>
                    <a:pt x="16753" y="37633"/>
                    <a:pt x="16800" y="36668"/>
                  </a:cubicBezTo>
                  <a:cubicBezTo>
                    <a:pt x="16836" y="36109"/>
                    <a:pt x="17038" y="34549"/>
                    <a:pt x="17193" y="34228"/>
                  </a:cubicBezTo>
                  <a:cubicBezTo>
                    <a:pt x="17300" y="33990"/>
                    <a:pt x="17669" y="33775"/>
                    <a:pt x="17824" y="33513"/>
                  </a:cubicBezTo>
                  <a:cubicBezTo>
                    <a:pt x="17884" y="33418"/>
                    <a:pt x="17657" y="33216"/>
                    <a:pt x="17693" y="33132"/>
                  </a:cubicBezTo>
                  <a:cubicBezTo>
                    <a:pt x="18408" y="31430"/>
                    <a:pt x="17884" y="31704"/>
                    <a:pt x="18860" y="30930"/>
                  </a:cubicBezTo>
                  <a:cubicBezTo>
                    <a:pt x="19564" y="30371"/>
                    <a:pt x="20261" y="30200"/>
                    <a:pt x="20954" y="30200"/>
                  </a:cubicBezTo>
                  <a:cubicBezTo>
                    <a:pt x="22050" y="30200"/>
                    <a:pt x="23136" y="30628"/>
                    <a:pt x="24223" y="30628"/>
                  </a:cubicBezTo>
                  <a:cubicBezTo>
                    <a:pt x="24586" y="30628"/>
                    <a:pt x="24949" y="30581"/>
                    <a:pt x="25313" y="30453"/>
                  </a:cubicBezTo>
                  <a:cubicBezTo>
                    <a:pt x="25670" y="30334"/>
                    <a:pt x="25980" y="29751"/>
                    <a:pt x="26409" y="29549"/>
                  </a:cubicBezTo>
                  <a:cubicBezTo>
                    <a:pt x="26793" y="29373"/>
                    <a:pt x="27099" y="29304"/>
                    <a:pt x="27377" y="29304"/>
                  </a:cubicBezTo>
                  <a:cubicBezTo>
                    <a:pt x="27874" y="29304"/>
                    <a:pt x="28282" y="29526"/>
                    <a:pt x="28885" y="29763"/>
                  </a:cubicBezTo>
                  <a:cubicBezTo>
                    <a:pt x="29254" y="29906"/>
                    <a:pt x="29468" y="30049"/>
                    <a:pt x="29861" y="30120"/>
                  </a:cubicBezTo>
                  <a:cubicBezTo>
                    <a:pt x="29930" y="30133"/>
                    <a:pt x="29998" y="30138"/>
                    <a:pt x="30067" y="30138"/>
                  </a:cubicBezTo>
                  <a:cubicBezTo>
                    <a:pt x="30352" y="30138"/>
                    <a:pt x="30642" y="30050"/>
                    <a:pt x="30938" y="30050"/>
                  </a:cubicBezTo>
                  <a:cubicBezTo>
                    <a:pt x="31171" y="30050"/>
                    <a:pt x="31407" y="30105"/>
                    <a:pt x="31647" y="30299"/>
                  </a:cubicBezTo>
                  <a:cubicBezTo>
                    <a:pt x="32028" y="30608"/>
                    <a:pt x="32243" y="30834"/>
                    <a:pt x="32374" y="31025"/>
                  </a:cubicBezTo>
                  <a:cubicBezTo>
                    <a:pt x="32374" y="31025"/>
                    <a:pt x="32374" y="31025"/>
                    <a:pt x="32374" y="31037"/>
                  </a:cubicBezTo>
                  <a:cubicBezTo>
                    <a:pt x="32433" y="31215"/>
                    <a:pt x="32409" y="31263"/>
                    <a:pt x="32457" y="31632"/>
                  </a:cubicBezTo>
                  <a:cubicBezTo>
                    <a:pt x="32338" y="31870"/>
                    <a:pt x="32124" y="32061"/>
                    <a:pt x="32362" y="32489"/>
                  </a:cubicBezTo>
                  <a:cubicBezTo>
                    <a:pt x="32790" y="33228"/>
                    <a:pt x="33362" y="33990"/>
                    <a:pt x="34267" y="34251"/>
                  </a:cubicBezTo>
                  <a:cubicBezTo>
                    <a:pt x="34281" y="34256"/>
                    <a:pt x="34296" y="34258"/>
                    <a:pt x="34311" y="34258"/>
                  </a:cubicBezTo>
                  <a:cubicBezTo>
                    <a:pt x="34378" y="34258"/>
                    <a:pt x="34442" y="34215"/>
                    <a:pt x="34481" y="34156"/>
                  </a:cubicBezTo>
                  <a:cubicBezTo>
                    <a:pt x="35326" y="32966"/>
                    <a:pt x="34850" y="32049"/>
                    <a:pt x="34314" y="30822"/>
                  </a:cubicBezTo>
                  <a:cubicBezTo>
                    <a:pt x="33695" y="29453"/>
                    <a:pt x="33683" y="28120"/>
                    <a:pt x="34910" y="27036"/>
                  </a:cubicBezTo>
                  <a:cubicBezTo>
                    <a:pt x="35767" y="26286"/>
                    <a:pt x="36874" y="26203"/>
                    <a:pt x="37743" y="25536"/>
                  </a:cubicBezTo>
                  <a:cubicBezTo>
                    <a:pt x="38374" y="25060"/>
                    <a:pt x="38696" y="24655"/>
                    <a:pt x="38529" y="23881"/>
                  </a:cubicBezTo>
                  <a:cubicBezTo>
                    <a:pt x="38505" y="23786"/>
                    <a:pt x="38315" y="23703"/>
                    <a:pt x="38303" y="23655"/>
                  </a:cubicBezTo>
                  <a:cubicBezTo>
                    <a:pt x="38112" y="23214"/>
                    <a:pt x="37922" y="22774"/>
                    <a:pt x="37720" y="22333"/>
                  </a:cubicBezTo>
                  <a:lnTo>
                    <a:pt x="37720" y="22333"/>
                  </a:lnTo>
                  <a:cubicBezTo>
                    <a:pt x="37791" y="22452"/>
                    <a:pt x="37850" y="22571"/>
                    <a:pt x="37910" y="22691"/>
                  </a:cubicBezTo>
                  <a:cubicBezTo>
                    <a:pt x="37992" y="22726"/>
                    <a:pt x="38063" y="23131"/>
                    <a:pt x="38202" y="23131"/>
                  </a:cubicBezTo>
                  <a:cubicBezTo>
                    <a:pt x="38204" y="23131"/>
                    <a:pt x="38206" y="23131"/>
                    <a:pt x="38208" y="23131"/>
                  </a:cubicBezTo>
                  <a:cubicBezTo>
                    <a:pt x="38215" y="23131"/>
                    <a:pt x="38222" y="23131"/>
                    <a:pt x="38228" y="23131"/>
                  </a:cubicBezTo>
                  <a:cubicBezTo>
                    <a:pt x="38444" y="23131"/>
                    <a:pt x="38633" y="23228"/>
                    <a:pt x="38803" y="23228"/>
                  </a:cubicBezTo>
                  <a:cubicBezTo>
                    <a:pt x="38945" y="23228"/>
                    <a:pt x="39074" y="23161"/>
                    <a:pt x="39196" y="22917"/>
                  </a:cubicBezTo>
                  <a:cubicBezTo>
                    <a:pt x="39279" y="22762"/>
                    <a:pt x="39101" y="22631"/>
                    <a:pt x="39101" y="22476"/>
                  </a:cubicBezTo>
                  <a:cubicBezTo>
                    <a:pt x="39113" y="22405"/>
                    <a:pt x="38553" y="21821"/>
                    <a:pt x="38589" y="21762"/>
                  </a:cubicBezTo>
                  <a:lnTo>
                    <a:pt x="38589" y="21762"/>
                  </a:lnTo>
                  <a:cubicBezTo>
                    <a:pt x="38577" y="21786"/>
                    <a:pt x="38886" y="22071"/>
                    <a:pt x="38874" y="22083"/>
                  </a:cubicBezTo>
                  <a:cubicBezTo>
                    <a:pt x="38898" y="22059"/>
                    <a:pt x="39029" y="22000"/>
                    <a:pt x="39184" y="21940"/>
                  </a:cubicBezTo>
                  <a:cubicBezTo>
                    <a:pt x="39255" y="21917"/>
                    <a:pt x="39327" y="21893"/>
                    <a:pt x="39386" y="21845"/>
                  </a:cubicBezTo>
                  <a:cubicBezTo>
                    <a:pt x="39529" y="21774"/>
                    <a:pt x="39660" y="21702"/>
                    <a:pt x="39732" y="21643"/>
                  </a:cubicBezTo>
                  <a:cubicBezTo>
                    <a:pt x="40756" y="20702"/>
                    <a:pt x="40910" y="20405"/>
                    <a:pt x="42232" y="20309"/>
                  </a:cubicBezTo>
                  <a:cubicBezTo>
                    <a:pt x="42294" y="20306"/>
                    <a:pt x="42357" y="20305"/>
                    <a:pt x="42419" y="20305"/>
                  </a:cubicBezTo>
                  <a:cubicBezTo>
                    <a:pt x="42703" y="20305"/>
                    <a:pt x="42986" y="20331"/>
                    <a:pt x="43269" y="20331"/>
                  </a:cubicBezTo>
                  <a:cubicBezTo>
                    <a:pt x="43400" y="20331"/>
                    <a:pt x="43530" y="20326"/>
                    <a:pt x="43661" y="20309"/>
                  </a:cubicBezTo>
                  <a:cubicBezTo>
                    <a:pt x="43816" y="20297"/>
                    <a:pt x="43935" y="20107"/>
                    <a:pt x="43792" y="19988"/>
                  </a:cubicBezTo>
                  <a:cubicBezTo>
                    <a:pt x="42041" y="18428"/>
                    <a:pt x="44732" y="17976"/>
                    <a:pt x="46304" y="17630"/>
                  </a:cubicBezTo>
                  <a:lnTo>
                    <a:pt x="46304" y="17630"/>
                  </a:lnTo>
                  <a:cubicBezTo>
                    <a:pt x="45899" y="17749"/>
                    <a:pt x="45566" y="17940"/>
                    <a:pt x="45768" y="18452"/>
                  </a:cubicBezTo>
                  <a:cubicBezTo>
                    <a:pt x="45909" y="18811"/>
                    <a:pt x="46078" y="18938"/>
                    <a:pt x="46256" y="18938"/>
                  </a:cubicBezTo>
                  <a:cubicBezTo>
                    <a:pt x="46632" y="18938"/>
                    <a:pt x="47052" y="18367"/>
                    <a:pt x="47352" y="18214"/>
                  </a:cubicBezTo>
                  <a:cubicBezTo>
                    <a:pt x="48423" y="17642"/>
                    <a:pt x="50150" y="18095"/>
                    <a:pt x="51174" y="17261"/>
                  </a:cubicBezTo>
                  <a:cubicBezTo>
                    <a:pt x="51233" y="17214"/>
                    <a:pt x="51233" y="17106"/>
                    <a:pt x="51197" y="17035"/>
                  </a:cubicBezTo>
                  <a:cubicBezTo>
                    <a:pt x="50912" y="16443"/>
                    <a:pt x="50588" y="16257"/>
                    <a:pt x="50246" y="16257"/>
                  </a:cubicBezTo>
                  <a:cubicBezTo>
                    <a:pt x="50017" y="16257"/>
                    <a:pt x="49781" y="16340"/>
                    <a:pt x="49542" y="16440"/>
                  </a:cubicBezTo>
                  <a:cubicBezTo>
                    <a:pt x="49531" y="16452"/>
                    <a:pt x="49519" y="16452"/>
                    <a:pt x="49495" y="16464"/>
                  </a:cubicBezTo>
                  <a:cubicBezTo>
                    <a:pt x="49223" y="16594"/>
                    <a:pt x="48939" y="16735"/>
                    <a:pt x="48679" y="16784"/>
                  </a:cubicBezTo>
                  <a:lnTo>
                    <a:pt x="48679" y="16784"/>
                  </a:lnTo>
                  <a:cubicBezTo>
                    <a:pt x="48680" y="16784"/>
                    <a:pt x="48678" y="16783"/>
                    <a:pt x="48675" y="16783"/>
                  </a:cubicBezTo>
                  <a:cubicBezTo>
                    <a:pt x="48614" y="16783"/>
                    <a:pt x="47933" y="16833"/>
                    <a:pt x="47911" y="16833"/>
                  </a:cubicBezTo>
                  <a:cubicBezTo>
                    <a:pt x="47387" y="16749"/>
                    <a:pt x="47078" y="16690"/>
                    <a:pt x="46911" y="16642"/>
                  </a:cubicBezTo>
                  <a:cubicBezTo>
                    <a:pt x="46899" y="16618"/>
                    <a:pt x="46899" y="16606"/>
                    <a:pt x="46887" y="16583"/>
                  </a:cubicBezTo>
                  <a:cubicBezTo>
                    <a:pt x="46875" y="16559"/>
                    <a:pt x="46864" y="16535"/>
                    <a:pt x="46852" y="16511"/>
                  </a:cubicBezTo>
                  <a:cubicBezTo>
                    <a:pt x="47114" y="16440"/>
                    <a:pt x="47626" y="16356"/>
                    <a:pt x="46744" y="15987"/>
                  </a:cubicBezTo>
                  <a:cubicBezTo>
                    <a:pt x="45887" y="15630"/>
                    <a:pt x="44887" y="15737"/>
                    <a:pt x="46768" y="15416"/>
                  </a:cubicBezTo>
                  <a:cubicBezTo>
                    <a:pt x="46875" y="15404"/>
                    <a:pt x="46923" y="15273"/>
                    <a:pt x="46899" y="15190"/>
                  </a:cubicBezTo>
                  <a:cubicBezTo>
                    <a:pt x="46769" y="14644"/>
                    <a:pt x="46324" y="14499"/>
                    <a:pt x="45815" y="14499"/>
                  </a:cubicBezTo>
                  <a:cubicBezTo>
                    <a:pt x="45391" y="14499"/>
                    <a:pt x="44922" y="14600"/>
                    <a:pt x="44554" y="14654"/>
                  </a:cubicBezTo>
                  <a:cubicBezTo>
                    <a:pt x="44054" y="14713"/>
                    <a:pt x="43589" y="14773"/>
                    <a:pt x="43173" y="15035"/>
                  </a:cubicBezTo>
                  <a:cubicBezTo>
                    <a:pt x="43042" y="15106"/>
                    <a:pt x="42970" y="15261"/>
                    <a:pt x="42851" y="15332"/>
                  </a:cubicBezTo>
                  <a:cubicBezTo>
                    <a:pt x="42540" y="15562"/>
                    <a:pt x="41969" y="15926"/>
                    <a:pt x="41820" y="15926"/>
                  </a:cubicBezTo>
                  <a:cubicBezTo>
                    <a:pt x="41729" y="15926"/>
                    <a:pt x="41792" y="15793"/>
                    <a:pt x="42161" y="15416"/>
                  </a:cubicBezTo>
                  <a:cubicBezTo>
                    <a:pt x="42992" y="14574"/>
                    <a:pt x="43872" y="14371"/>
                    <a:pt x="44783" y="14371"/>
                  </a:cubicBezTo>
                  <a:cubicBezTo>
                    <a:pt x="45629" y="14371"/>
                    <a:pt x="46501" y="14545"/>
                    <a:pt x="47385" y="14545"/>
                  </a:cubicBezTo>
                  <a:cubicBezTo>
                    <a:pt x="47596" y="14545"/>
                    <a:pt x="47807" y="14535"/>
                    <a:pt x="48018" y="14511"/>
                  </a:cubicBezTo>
                  <a:cubicBezTo>
                    <a:pt x="48649" y="14440"/>
                    <a:pt x="48459" y="14368"/>
                    <a:pt x="49042" y="14166"/>
                  </a:cubicBezTo>
                  <a:cubicBezTo>
                    <a:pt x="49650" y="13963"/>
                    <a:pt x="50543" y="13808"/>
                    <a:pt x="51126" y="13487"/>
                  </a:cubicBezTo>
                  <a:cubicBezTo>
                    <a:pt x="51185" y="13451"/>
                    <a:pt x="51221" y="13392"/>
                    <a:pt x="51221" y="13320"/>
                  </a:cubicBezTo>
                  <a:cubicBezTo>
                    <a:pt x="51174" y="11892"/>
                    <a:pt x="49185" y="11522"/>
                    <a:pt x="48054" y="11177"/>
                  </a:cubicBezTo>
                  <a:cubicBezTo>
                    <a:pt x="46161" y="10606"/>
                    <a:pt x="45840" y="9629"/>
                    <a:pt x="44363" y="8558"/>
                  </a:cubicBezTo>
                  <a:cubicBezTo>
                    <a:pt x="43963" y="8262"/>
                    <a:pt x="43810" y="8144"/>
                    <a:pt x="43511" y="8144"/>
                  </a:cubicBezTo>
                  <a:cubicBezTo>
                    <a:pt x="43401" y="8144"/>
                    <a:pt x="43271" y="8160"/>
                    <a:pt x="43101" y="8189"/>
                  </a:cubicBezTo>
                  <a:cubicBezTo>
                    <a:pt x="42327" y="8332"/>
                    <a:pt x="42958" y="9463"/>
                    <a:pt x="41708" y="9534"/>
                  </a:cubicBezTo>
                  <a:cubicBezTo>
                    <a:pt x="41565" y="9534"/>
                    <a:pt x="39255" y="7891"/>
                    <a:pt x="39029" y="7796"/>
                  </a:cubicBezTo>
                  <a:cubicBezTo>
                    <a:pt x="38283" y="7467"/>
                    <a:pt x="37033" y="7026"/>
                    <a:pt x="36045" y="7026"/>
                  </a:cubicBezTo>
                  <a:cubicBezTo>
                    <a:pt x="35710" y="7026"/>
                    <a:pt x="35404" y="7077"/>
                    <a:pt x="35160" y="7201"/>
                  </a:cubicBezTo>
                  <a:cubicBezTo>
                    <a:pt x="35088" y="7236"/>
                    <a:pt x="35053" y="7331"/>
                    <a:pt x="35076" y="7415"/>
                  </a:cubicBezTo>
                  <a:cubicBezTo>
                    <a:pt x="35255" y="8010"/>
                    <a:pt x="35588" y="8641"/>
                    <a:pt x="34850" y="8927"/>
                  </a:cubicBezTo>
                  <a:cubicBezTo>
                    <a:pt x="34791" y="8951"/>
                    <a:pt x="34731" y="8986"/>
                    <a:pt x="34719" y="9058"/>
                  </a:cubicBezTo>
                  <a:cubicBezTo>
                    <a:pt x="34707" y="9153"/>
                    <a:pt x="34695" y="9260"/>
                    <a:pt x="34683" y="9356"/>
                  </a:cubicBezTo>
                  <a:cubicBezTo>
                    <a:pt x="34660" y="9451"/>
                    <a:pt x="34695" y="9570"/>
                    <a:pt x="34814" y="9582"/>
                  </a:cubicBezTo>
                  <a:cubicBezTo>
                    <a:pt x="35481" y="9713"/>
                    <a:pt x="35374" y="10760"/>
                    <a:pt x="34707" y="10891"/>
                  </a:cubicBezTo>
                  <a:cubicBezTo>
                    <a:pt x="34648" y="10891"/>
                    <a:pt x="34588" y="10963"/>
                    <a:pt x="34576" y="11022"/>
                  </a:cubicBezTo>
                  <a:cubicBezTo>
                    <a:pt x="34576" y="11022"/>
                    <a:pt x="34576" y="11022"/>
                    <a:pt x="34576" y="11022"/>
                  </a:cubicBezTo>
                  <a:lnTo>
                    <a:pt x="34576" y="11022"/>
                  </a:lnTo>
                  <a:cubicBezTo>
                    <a:pt x="34574" y="11022"/>
                    <a:pt x="34470" y="12108"/>
                    <a:pt x="34576" y="12273"/>
                  </a:cubicBezTo>
                  <a:cubicBezTo>
                    <a:pt x="34074" y="12719"/>
                    <a:pt x="33680" y="12944"/>
                    <a:pt x="33395" y="12944"/>
                  </a:cubicBezTo>
                  <a:cubicBezTo>
                    <a:pt x="33186" y="12944"/>
                    <a:pt x="33036" y="12824"/>
                    <a:pt x="32945" y="12582"/>
                  </a:cubicBezTo>
                  <a:cubicBezTo>
                    <a:pt x="32707" y="12213"/>
                    <a:pt x="32588" y="11820"/>
                    <a:pt x="32588" y="11403"/>
                  </a:cubicBezTo>
                  <a:cubicBezTo>
                    <a:pt x="32362" y="11034"/>
                    <a:pt x="32445" y="10999"/>
                    <a:pt x="31981" y="10713"/>
                  </a:cubicBezTo>
                  <a:cubicBezTo>
                    <a:pt x="30945" y="10082"/>
                    <a:pt x="29171" y="10201"/>
                    <a:pt x="27980" y="9915"/>
                  </a:cubicBezTo>
                  <a:cubicBezTo>
                    <a:pt x="27402" y="9773"/>
                    <a:pt x="26343" y="9889"/>
                    <a:pt x="25850" y="9694"/>
                  </a:cubicBezTo>
                  <a:lnTo>
                    <a:pt x="25850" y="9694"/>
                  </a:lnTo>
                  <a:cubicBezTo>
                    <a:pt x="25863" y="9699"/>
                    <a:pt x="25874" y="9701"/>
                    <a:pt x="25883" y="9701"/>
                  </a:cubicBezTo>
                  <a:cubicBezTo>
                    <a:pt x="26069" y="9701"/>
                    <a:pt x="25271" y="8654"/>
                    <a:pt x="25041" y="8654"/>
                  </a:cubicBezTo>
                  <a:cubicBezTo>
                    <a:pt x="25005" y="8654"/>
                    <a:pt x="24983" y="8679"/>
                    <a:pt x="24980" y="8736"/>
                  </a:cubicBezTo>
                  <a:cubicBezTo>
                    <a:pt x="24992" y="8474"/>
                    <a:pt x="25123" y="8260"/>
                    <a:pt x="25313" y="8082"/>
                  </a:cubicBezTo>
                  <a:cubicBezTo>
                    <a:pt x="25337" y="8058"/>
                    <a:pt x="25373" y="8034"/>
                    <a:pt x="25408" y="7998"/>
                  </a:cubicBezTo>
                  <a:cubicBezTo>
                    <a:pt x="26361" y="7260"/>
                    <a:pt x="28659" y="7212"/>
                    <a:pt x="29361" y="6986"/>
                  </a:cubicBezTo>
                  <a:cubicBezTo>
                    <a:pt x="29373" y="6963"/>
                    <a:pt x="30108" y="6628"/>
                    <a:pt x="30027" y="6617"/>
                  </a:cubicBezTo>
                  <a:lnTo>
                    <a:pt x="30040" y="6617"/>
                  </a:lnTo>
                  <a:cubicBezTo>
                    <a:pt x="30076" y="6879"/>
                    <a:pt x="30147" y="7153"/>
                    <a:pt x="30171" y="7248"/>
                  </a:cubicBezTo>
                  <a:cubicBezTo>
                    <a:pt x="30201" y="7329"/>
                    <a:pt x="30275" y="7384"/>
                    <a:pt x="30362" y="7384"/>
                  </a:cubicBezTo>
                  <a:cubicBezTo>
                    <a:pt x="30377" y="7384"/>
                    <a:pt x="30393" y="7383"/>
                    <a:pt x="30409" y="7379"/>
                  </a:cubicBezTo>
                  <a:cubicBezTo>
                    <a:pt x="30683" y="7319"/>
                    <a:pt x="30997" y="7304"/>
                    <a:pt x="31321" y="7304"/>
                  </a:cubicBezTo>
                  <a:cubicBezTo>
                    <a:pt x="31651" y="7304"/>
                    <a:pt x="31991" y="7320"/>
                    <a:pt x="32311" y="7320"/>
                  </a:cubicBezTo>
                  <a:cubicBezTo>
                    <a:pt x="32675" y="7320"/>
                    <a:pt x="33013" y="7299"/>
                    <a:pt x="33278" y="7212"/>
                  </a:cubicBezTo>
                  <a:cubicBezTo>
                    <a:pt x="33409" y="7177"/>
                    <a:pt x="33862" y="7093"/>
                    <a:pt x="33898" y="6867"/>
                  </a:cubicBezTo>
                  <a:cubicBezTo>
                    <a:pt x="33945" y="6581"/>
                    <a:pt x="33957" y="6581"/>
                    <a:pt x="33886" y="6474"/>
                  </a:cubicBezTo>
                  <a:lnTo>
                    <a:pt x="33886" y="6474"/>
                  </a:lnTo>
                  <a:cubicBezTo>
                    <a:pt x="34433" y="6569"/>
                    <a:pt x="35053" y="6605"/>
                    <a:pt x="35481" y="6641"/>
                  </a:cubicBezTo>
                  <a:cubicBezTo>
                    <a:pt x="35556" y="6647"/>
                    <a:pt x="35629" y="6650"/>
                    <a:pt x="35702" y="6650"/>
                  </a:cubicBezTo>
                  <a:cubicBezTo>
                    <a:pt x="36046" y="6650"/>
                    <a:pt x="36367" y="6591"/>
                    <a:pt x="36701" y="6591"/>
                  </a:cubicBezTo>
                  <a:cubicBezTo>
                    <a:pt x="36966" y="6591"/>
                    <a:pt x="37239" y="6628"/>
                    <a:pt x="37541" y="6760"/>
                  </a:cubicBezTo>
                  <a:cubicBezTo>
                    <a:pt x="37874" y="6903"/>
                    <a:pt x="38101" y="7129"/>
                    <a:pt x="38434" y="7272"/>
                  </a:cubicBezTo>
                  <a:cubicBezTo>
                    <a:pt x="39218" y="7609"/>
                    <a:pt x="40672" y="8128"/>
                    <a:pt x="41813" y="8128"/>
                  </a:cubicBezTo>
                  <a:cubicBezTo>
                    <a:pt x="42162" y="8128"/>
                    <a:pt x="42482" y="8080"/>
                    <a:pt x="42744" y="7963"/>
                  </a:cubicBezTo>
                  <a:cubicBezTo>
                    <a:pt x="42875" y="7915"/>
                    <a:pt x="42851" y="7760"/>
                    <a:pt x="42792" y="7665"/>
                  </a:cubicBezTo>
                  <a:cubicBezTo>
                    <a:pt x="42673" y="7522"/>
                    <a:pt x="42280" y="7320"/>
                    <a:pt x="41911" y="7165"/>
                  </a:cubicBezTo>
                  <a:lnTo>
                    <a:pt x="41911" y="7165"/>
                  </a:lnTo>
                  <a:cubicBezTo>
                    <a:pt x="42244" y="7188"/>
                    <a:pt x="42613" y="7206"/>
                    <a:pt x="42869" y="7206"/>
                  </a:cubicBezTo>
                  <a:cubicBezTo>
                    <a:pt x="43006" y="7206"/>
                    <a:pt x="43111" y="7201"/>
                    <a:pt x="43161" y="7189"/>
                  </a:cubicBezTo>
                  <a:cubicBezTo>
                    <a:pt x="44137" y="6962"/>
                    <a:pt x="44839" y="6355"/>
                    <a:pt x="44363" y="5367"/>
                  </a:cubicBezTo>
                  <a:cubicBezTo>
                    <a:pt x="43923" y="4486"/>
                    <a:pt x="41815" y="3605"/>
                    <a:pt x="40898" y="3438"/>
                  </a:cubicBezTo>
                  <a:cubicBezTo>
                    <a:pt x="40369" y="3343"/>
                    <a:pt x="39830" y="3319"/>
                    <a:pt x="39290" y="3319"/>
                  </a:cubicBezTo>
                  <a:cubicBezTo>
                    <a:pt x="38749" y="3319"/>
                    <a:pt x="38208" y="3343"/>
                    <a:pt x="37672" y="3343"/>
                  </a:cubicBezTo>
                  <a:cubicBezTo>
                    <a:pt x="36565" y="3343"/>
                    <a:pt x="35755" y="3105"/>
                    <a:pt x="34719" y="2879"/>
                  </a:cubicBezTo>
                  <a:cubicBezTo>
                    <a:pt x="34422" y="2816"/>
                    <a:pt x="34121" y="2792"/>
                    <a:pt x="33818" y="2792"/>
                  </a:cubicBezTo>
                  <a:cubicBezTo>
                    <a:pt x="33428" y="2792"/>
                    <a:pt x="33036" y="2832"/>
                    <a:pt x="32647" y="2879"/>
                  </a:cubicBezTo>
                  <a:cubicBezTo>
                    <a:pt x="32969" y="2807"/>
                    <a:pt x="33290" y="2724"/>
                    <a:pt x="33612" y="2652"/>
                  </a:cubicBezTo>
                  <a:cubicBezTo>
                    <a:pt x="34103" y="2537"/>
                    <a:pt x="34555" y="2493"/>
                    <a:pt x="34989" y="2493"/>
                  </a:cubicBezTo>
                  <a:cubicBezTo>
                    <a:pt x="36039" y="2493"/>
                    <a:pt x="36984" y="2754"/>
                    <a:pt x="38112" y="2914"/>
                  </a:cubicBezTo>
                  <a:cubicBezTo>
                    <a:pt x="39327" y="3081"/>
                    <a:pt x="40506" y="2879"/>
                    <a:pt x="41696" y="3248"/>
                  </a:cubicBezTo>
                  <a:cubicBezTo>
                    <a:pt x="42315" y="3438"/>
                    <a:pt x="42875" y="3819"/>
                    <a:pt x="43458" y="4045"/>
                  </a:cubicBezTo>
                  <a:cubicBezTo>
                    <a:pt x="43756" y="4153"/>
                    <a:pt x="44935" y="4212"/>
                    <a:pt x="45078" y="4295"/>
                  </a:cubicBezTo>
                  <a:cubicBezTo>
                    <a:pt x="45089" y="4307"/>
                    <a:pt x="45101" y="4307"/>
                    <a:pt x="45113" y="4307"/>
                  </a:cubicBezTo>
                  <a:cubicBezTo>
                    <a:pt x="45066" y="4355"/>
                    <a:pt x="45006" y="4450"/>
                    <a:pt x="44911" y="4617"/>
                  </a:cubicBezTo>
                  <a:cubicBezTo>
                    <a:pt x="44875" y="4664"/>
                    <a:pt x="44875" y="4748"/>
                    <a:pt x="44911" y="4807"/>
                  </a:cubicBezTo>
                  <a:cubicBezTo>
                    <a:pt x="45268" y="5343"/>
                    <a:pt x="45566" y="5141"/>
                    <a:pt x="46137" y="5307"/>
                  </a:cubicBezTo>
                  <a:cubicBezTo>
                    <a:pt x="46292" y="5367"/>
                    <a:pt x="46399" y="5379"/>
                    <a:pt x="46483" y="5391"/>
                  </a:cubicBezTo>
                  <a:cubicBezTo>
                    <a:pt x="46506" y="5415"/>
                    <a:pt x="46530" y="5438"/>
                    <a:pt x="46554" y="5462"/>
                  </a:cubicBezTo>
                  <a:cubicBezTo>
                    <a:pt x="46483" y="5593"/>
                    <a:pt x="46459" y="5748"/>
                    <a:pt x="46530" y="5855"/>
                  </a:cubicBezTo>
                  <a:cubicBezTo>
                    <a:pt x="46562" y="5908"/>
                    <a:pt x="46613" y="5952"/>
                    <a:pt x="46675" y="5952"/>
                  </a:cubicBezTo>
                  <a:cubicBezTo>
                    <a:pt x="46682" y="5952"/>
                    <a:pt x="46689" y="5952"/>
                    <a:pt x="46697" y="5950"/>
                  </a:cubicBezTo>
                  <a:cubicBezTo>
                    <a:pt x="46733" y="5950"/>
                    <a:pt x="46756" y="5938"/>
                    <a:pt x="46792" y="5927"/>
                  </a:cubicBezTo>
                  <a:cubicBezTo>
                    <a:pt x="46816" y="6069"/>
                    <a:pt x="46852" y="6212"/>
                    <a:pt x="46935" y="6296"/>
                  </a:cubicBezTo>
                  <a:cubicBezTo>
                    <a:pt x="47316" y="6712"/>
                    <a:pt x="48566" y="7177"/>
                    <a:pt x="48935" y="7391"/>
                  </a:cubicBezTo>
                  <a:cubicBezTo>
                    <a:pt x="49471" y="7712"/>
                    <a:pt x="49995" y="7855"/>
                    <a:pt x="50578" y="8070"/>
                  </a:cubicBezTo>
                  <a:cubicBezTo>
                    <a:pt x="51174" y="8296"/>
                    <a:pt x="51626" y="8665"/>
                    <a:pt x="52221" y="8808"/>
                  </a:cubicBezTo>
                  <a:cubicBezTo>
                    <a:pt x="52235" y="8811"/>
                    <a:pt x="52249" y="8812"/>
                    <a:pt x="52264" y="8812"/>
                  </a:cubicBezTo>
                  <a:cubicBezTo>
                    <a:pt x="52415" y="8812"/>
                    <a:pt x="52618" y="8673"/>
                    <a:pt x="52719" y="8673"/>
                  </a:cubicBezTo>
                  <a:cubicBezTo>
                    <a:pt x="52729" y="8673"/>
                    <a:pt x="52737" y="8674"/>
                    <a:pt x="52745" y="8677"/>
                  </a:cubicBezTo>
                  <a:cubicBezTo>
                    <a:pt x="53233" y="8867"/>
                    <a:pt x="53864" y="9570"/>
                    <a:pt x="54376" y="9582"/>
                  </a:cubicBezTo>
                  <a:cubicBezTo>
                    <a:pt x="54407" y="9583"/>
                    <a:pt x="54437" y="9583"/>
                    <a:pt x="54465" y="9583"/>
                  </a:cubicBezTo>
                  <a:cubicBezTo>
                    <a:pt x="56007" y="9583"/>
                    <a:pt x="54384" y="8024"/>
                    <a:pt x="54174" y="7474"/>
                  </a:cubicBezTo>
                  <a:cubicBezTo>
                    <a:pt x="54174" y="7462"/>
                    <a:pt x="54174" y="7439"/>
                    <a:pt x="54162" y="7415"/>
                  </a:cubicBezTo>
                  <a:cubicBezTo>
                    <a:pt x="54139" y="7323"/>
                    <a:pt x="54067" y="7281"/>
                    <a:pt x="53994" y="7281"/>
                  </a:cubicBezTo>
                  <a:cubicBezTo>
                    <a:pt x="53952" y="7281"/>
                    <a:pt x="53910" y="7294"/>
                    <a:pt x="53876" y="7320"/>
                  </a:cubicBezTo>
                  <a:cubicBezTo>
                    <a:pt x="53876" y="7262"/>
                    <a:pt x="53876" y="7222"/>
                    <a:pt x="53872" y="7222"/>
                  </a:cubicBezTo>
                  <a:cubicBezTo>
                    <a:pt x="53871" y="7222"/>
                    <a:pt x="53868" y="7230"/>
                    <a:pt x="53864" y="7248"/>
                  </a:cubicBezTo>
                  <a:cubicBezTo>
                    <a:pt x="53897" y="7054"/>
                    <a:pt x="53870" y="6996"/>
                    <a:pt x="53839" y="6996"/>
                  </a:cubicBezTo>
                  <a:cubicBezTo>
                    <a:pt x="53835" y="6996"/>
                    <a:pt x="53832" y="6997"/>
                    <a:pt x="53829" y="6998"/>
                  </a:cubicBezTo>
                  <a:cubicBezTo>
                    <a:pt x="53852" y="6962"/>
                    <a:pt x="53876" y="6927"/>
                    <a:pt x="53924" y="6867"/>
                  </a:cubicBezTo>
                  <a:lnTo>
                    <a:pt x="53924" y="6867"/>
                  </a:lnTo>
                  <a:cubicBezTo>
                    <a:pt x="53918" y="6875"/>
                    <a:pt x="53923" y="6878"/>
                    <a:pt x="53936" y="6878"/>
                  </a:cubicBezTo>
                  <a:cubicBezTo>
                    <a:pt x="54027" y="6878"/>
                    <a:pt x="54515" y="6718"/>
                    <a:pt x="54567" y="6677"/>
                  </a:cubicBezTo>
                  <a:cubicBezTo>
                    <a:pt x="54674" y="6617"/>
                    <a:pt x="54674" y="6331"/>
                    <a:pt x="54710" y="6296"/>
                  </a:cubicBezTo>
                  <a:lnTo>
                    <a:pt x="54710" y="6296"/>
                  </a:lnTo>
                  <a:cubicBezTo>
                    <a:pt x="54666" y="6322"/>
                    <a:pt x="54637" y="6334"/>
                    <a:pt x="54620" y="6334"/>
                  </a:cubicBezTo>
                  <a:cubicBezTo>
                    <a:pt x="54553" y="6334"/>
                    <a:pt x="54665" y="6159"/>
                    <a:pt x="54769" y="6046"/>
                  </a:cubicBezTo>
                  <a:cubicBezTo>
                    <a:pt x="54805" y="6046"/>
                    <a:pt x="54853" y="6058"/>
                    <a:pt x="54888" y="6058"/>
                  </a:cubicBezTo>
                  <a:cubicBezTo>
                    <a:pt x="54865" y="6105"/>
                    <a:pt x="54841" y="6153"/>
                    <a:pt x="54805" y="6236"/>
                  </a:cubicBezTo>
                  <a:cubicBezTo>
                    <a:pt x="54803" y="6238"/>
                    <a:pt x="54807" y="6239"/>
                    <a:pt x="54814" y="6239"/>
                  </a:cubicBezTo>
                  <a:cubicBezTo>
                    <a:pt x="54857" y="6239"/>
                    <a:pt x="55044" y="6211"/>
                    <a:pt x="55126" y="6200"/>
                  </a:cubicBezTo>
                  <a:cubicBezTo>
                    <a:pt x="55234" y="6177"/>
                    <a:pt x="55281" y="6058"/>
                    <a:pt x="55257" y="5962"/>
                  </a:cubicBezTo>
                  <a:cubicBezTo>
                    <a:pt x="55019" y="4819"/>
                    <a:pt x="53186" y="4212"/>
                    <a:pt x="52209" y="3926"/>
                  </a:cubicBezTo>
                  <a:cubicBezTo>
                    <a:pt x="50757" y="3498"/>
                    <a:pt x="49423" y="3069"/>
                    <a:pt x="48030" y="2486"/>
                  </a:cubicBezTo>
                  <a:cubicBezTo>
                    <a:pt x="44089" y="843"/>
                    <a:pt x="39589" y="200"/>
                    <a:pt x="35326" y="33"/>
                  </a:cubicBezTo>
                  <a:cubicBezTo>
                    <a:pt x="34723" y="11"/>
                    <a:pt x="34119" y="1"/>
                    <a:pt x="335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00"/>
            <p:cNvSpPr/>
            <p:nvPr/>
          </p:nvSpPr>
          <p:spPr>
            <a:xfrm>
              <a:off x="6788003" y="2039876"/>
              <a:ext cx="518" cy="270"/>
            </a:xfrm>
            <a:custGeom>
              <a:rect b="b" l="l" r="r" t="t"/>
              <a:pathLst>
                <a:path extrusionOk="0" h="13" w="25">
                  <a:moveTo>
                    <a:pt x="24" y="0"/>
                  </a:moveTo>
                  <a:cubicBezTo>
                    <a:pt x="12" y="0"/>
                    <a:pt x="12" y="0"/>
                    <a:pt x="0" y="12"/>
                  </a:cubicBezTo>
                  <a:cubicBezTo>
                    <a:pt x="12" y="12"/>
                    <a:pt x="12" y="0"/>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00"/>
            <p:cNvSpPr/>
            <p:nvPr/>
          </p:nvSpPr>
          <p:spPr>
            <a:xfrm>
              <a:off x="6270478" y="2061858"/>
              <a:ext cx="228" cy="664"/>
            </a:xfrm>
            <a:custGeom>
              <a:rect b="b" l="l" r="r" t="t"/>
              <a:pathLst>
                <a:path extrusionOk="0" h="32" w="11">
                  <a:moveTo>
                    <a:pt x="1" y="0"/>
                  </a:moveTo>
                  <a:cubicBezTo>
                    <a:pt x="6" y="22"/>
                    <a:pt x="9" y="32"/>
                    <a:pt x="10" y="32"/>
                  </a:cubicBezTo>
                  <a:cubicBezTo>
                    <a:pt x="10" y="32"/>
                    <a:pt x="7" y="19"/>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00"/>
            <p:cNvSpPr/>
            <p:nvPr/>
          </p:nvSpPr>
          <p:spPr>
            <a:xfrm>
              <a:off x="6673926" y="2195967"/>
              <a:ext cx="121501" cy="71358"/>
            </a:xfrm>
            <a:custGeom>
              <a:rect b="b" l="l" r="r" t="t"/>
              <a:pathLst>
                <a:path extrusionOk="0" h="3441" w="5859">
                  <a:moveTo>
                    <a:pt x="1519" y="1"/>
                  </a:moveTo>
                  <a:cubicBezTo>
                    <a:pt x="1477" y="1"/>
                    <a:pt x="1429" y="46"/>
                    <a:pt x="1394" y="46"/>
                  </a:cubicBezTo>
                  <a:lnTo>
                    <a:pt x="1382" y="46"/>
                  </a:lnTo>
                  <a:cubicBezTo>
                    <a:pt x="548" y="665"/>
                    <a:pt x="1" y="1987"/>
                    <a:pt x="906" y="2368"/>
                  </a:cubicBezTo>
                  <a:cubicBezTo>
                    <a:pt x="1035" y="2424"/>
                    <a:pt x="1197" y="2438"/>
                    <a:pt x="1361" y="2438"/>
                  </a:cubicBezTo>
                  <a:cubicBezTo>
                    <a:pt x="1514" y="2438"/>
                    <a:pt x="1668" y="2426"/>
                    <a:pt x="1799" y="2426"/>
                  </a:cubicBezTo>
                  <a:cubicBezTo>
                    <a:pt x="1824" y="2426"/>
                    <a:pt x="1847" y="2426"/>
                    <a:pt x="1870" y="2427"/>
                  </a:cubicBezTo>
                  <a:cubicBezTo>
                    <a:pt x="2573" y="2463"/>
                    <a:pt x="3013" y="2427"/>
                    <a:pt x="3573" y="2856"/>
                  </a:cubicBezTo>
                  <a:cubicBezTo>
                    <a:pt x="4028" y="3197"/>
                    <a:pt x="4755" y="3441"/>
                    <a:pt x="5338" y="3441"/>
                  </a:cubicBezTo>
                  <a:cubicBezTo>
                    <a:pt x="5365" y="3441"/>
                    <a:pt x="5392" y="3440"/>
                    <a:pt x="5418" y="3439"/>
                  </a:cubicBezTo>
                  <a:cubicBezTo>
                    <a:pt x="5692" y="3439"/>
                    <a:pt x="5823" y="3391"/>
                    <a:pt x="5835" y="3070"/>
                  </a:cubicBezTo>
                  <a:cubicBezTo>
                    <a:pt x="5859" y="2439"/>
                    <a:pt x="5311" y="2379"/>
                    <a:pt x="4894" y="2332"/>
                  </a:cubicBezTo>
                  <a:cubicBezTo>
                    <a:pt x="3977" y="2201"/>
                    <a:pt x="4227" y="1225"/>
                    <a:pt x="3501" y="808"/>
                  </a:cubicBezTo>
                  <a:cubicBezTo>
                    <a:pt x="3180" y="641"/>
                    <a:pt x="2834" y="689"/>
                    <a:pt x="2489" y="629"/>
                  </a:cubicBezTo>
                  <a:cubicBezTo>
                    <a:pt x="1977" y="534"/>
                    <a:pt x="1870" y="355"/>
                    <a:pt x="1560" y="22"/>
                  </a:cubicBezTo>
                  <a:cubicBezTo>
                    <a:pt x="1548" y="6"/>
                    <a:pt x="1534" y="1"/>
                    <a:pt x="15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00"/>
            <p:cNvSpPr/>
            <p:nvPr/>
          </p:nvSpPr>
          <p:spPr>
            <a:xfrm>
              <a:off x="6094686" y="3117563"/>
              <a:ext cx="47924" cy="45125"/>
            </a:xfrm>
            <a:custGeom>
              <a:rect b="b" l="l" r="r" t="t"/>
              <a:pathLst>
                <a:path extrusionOk="0" h="2176" w="2311">
                  <a:moveTo>
                    <a:pt x="655" y="0"/>
                  </a:moveTo>
                  <a:cubicBezTo>
                    <a:pt x="455" y="0"/>
                    <a:pt x="267" y="54"/>
                    <a:pt x="120" y="194"/>
                  </a:cubicBezTo>
                  <a:cubicBezTo>
                    <a:pt x="84" y="206"/>
                    <a:pt x="60" y="229"/>
                    <a:pt x="36" y="277"/>
                  </a:cubicBezTo>
                  <a:cubicBezTo>
                    <a:pt x="13" y="313"/>
                    <a:pt x="1" y="360"/>
                    <a:pt x="1" y="396"/>
                  </a:cubicBezTo>
                  <a:cubicBezTo>
                    <a:pt x="1" y="503"/>
                    <a:pt x="36" y="610"/>
                    <a:pt x="60" y="718"/>
                  </a:cubicBezTo>
                  <a:cubicBezTo>
                    <a:pt x="132" y="1051"/>
                    <a:pt x="215" y="1396"/>
                    <a:pt x="346" y="1706"/>
                  </a:cubicBezTo>
                  <a:cubicBezTo>
                    <a:pt x="445" y="1936"/>
                    <a:pt x="593" y="2176"/>
                    <a:pt x="858" y="2176"/>
                  </a:cubicBezTo>
                  <a:cubicBezTo>
                    <a:pt x="881" y="2176"/>
                    <a:pt x="905" y="2174"/>
                    <a:pt x="929" y="2170"/>
                  </a:cubicBezTo>
                  <a:cubicBezTo>
                    <a:pt x="1191" y="2122"/>
                    <a:pt x="1418" y="1872"/>
                    <a:pt x="1560" y="1658"/>
                  </a:cubicBezTo>
                  <a:cubicBezTo>
                    <a:pt x="1703" y="1444"/>
                    <a:pt x="1715" y="1360"/>
                    <a:pt x="1989" y="1230"/>
                  </a:cubicBezTo>
                  <a:cubicBezTo>
                    <a:pt x="2096" y="1170"/>
                    <a:pt x="2191" y="1134"/>
                    <a:pt x="2227" y="1003"/>
                  </a:cubicBezTo>
                  <a:cubicBezTo>
                    <a:pt x="2311" y="729"/>
                    <a:pt x="1965" y="527"/>
                    <a:pt x="1787" y="396"/>
                  </a:cubicBezTo>
                  <a:cubicBezTo>
                    <a:pt x="1501" y="214"/>
                    <a:pt x="1053" y="0"/>
                    <a:pt x="6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00"/>
            <p:cNvSpPr/>
            <p:nvPr/>
          </p:nvSpPr>
          <p:spPr>
            <a:xfrm>
              <a:off x="7146264" y="2292251"/>
              <a:ext cx="266933" cy="689688"/>
            </a:xfrm>
            <a:custGeom>
              <a:rect b="b" l="l" r="r" t="t"/>
              <a:pathLst>
                <a:path extrusionOk="0" h="33258" w="12872">
                  <a:moveTo>
                    <a:pt x="10156" y="25264"/>
                  </a:moveTo>
                  <a:lnTo>
                    <a:pt x="10156" y="25264"/>
                  </a:lnTo>
                  <a:cubicBezTo>
                    <a:pt x="10192" y="25407"/>
                    <a:pt x="10240" y="25561"/>
                    <a:pt x="10287" y="25752"/>
                  </a:cubicBezTo>
                  <a:cubicBezTo>
                    <a:pt x="10371" y="26109"/>
                    <a:pt x="10430" y="26395"/>
                    <a:pt x="10478" y="26657"/>
                  </a:cubicBezTo>
                  <a:cubicBezTo>
                    <a:pt x="10371" y="26192"/>
                    <a:pt x="10264" y="25728"/>
                    <a:pt x="10156" y="25264"/>
                  </a:cubicBezTo>
                  <a:close/>
                  <a:moveTo>
                    <a:pt x="209" y="1"/>
                  </a:moveTo>
                  <a:cubicBezTo>
                    <a:pt x="154" y="1"/>
                    <a:pt x="105" y="33"/>
                    <a:pt x="72" y="82"/>
                  </a:cubicBezTo>
                  <a:cubicBezTo>
                    <a:pt x="24" y="118"/>
                    <a:pt x="0" y="177"/>
                    <a:pt x="24" y="249"/>
                  </a:cubicBezTo>
                  <a:cubicBezTo>
                    <a:pt x="774" y="4071"/>
                    <a:pt x="4227" y="6333"/>
                    <a:pt x="5668" y="9917"/>
                  </a:cubicBezTo>
                  <a:cubicBezTo>
                    <a:pt x="6906" y="13012"/>
                    <a:pt x="7478" y="16394"/>
                    <a:pt x="8430" y="19572"/>
                  </a:cubicBezTo>
                  <a:cubicBezTo>
                    <a:pt x="9371" y="22740"/>
                    <a:pt x="10014" y="25919"/>
                    <a:pt x="10609" y="29145"/>
                  </a:cubicBezTo>
                  <a:cubicBezTo>
                    <a:pt x="10760" y="30006"/>
                    <a:pt x="11219" y="33258"/>
                    <a:pt x="12586" y="33258"/>
                  </a:cubicBezTo>
                  <a:cubicBezTo>
                    <a:pt x="12617" y="33258"/>
                    <a:pt x="12648" y="33256"/>
                    <a:pt x="12681" y="33253"/>
                  </a:cubicBezTo>
                  <a:cubicBezTo>
                    <a:pt x="12788" y="33241"/>
                    <a:pt x="12871" y="33181"/>
                    <a:pt x="12871" y="33062"/>
                  </a:cubicBezTo>
                  <a:cubicBezTo>
                    <a:pt x="12538" y="20918"/>
                    <a:pt x="8180" y="9405"/>
                    <a:pt x="370" y="94"/>
                  </a:cubicBezTo>
                  <a:cubicBezTo>
                    <a:pt x="346" y="58"/>
                    <a:pt x="322" y="34"/>
                    <a:pt x="286" y="22"/>
                  </a:cubicBezTo>
                  <a:cubicBezTo>
                    <a:pt x="260" y="8"/>
                    <a:pt x="234" y="1"/>
                    <a:pt x="2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00"/>
            <p:cNvSpPr/>
            <p:nvPr/>
          </p:nvSpPr>
          <p:spPr>
            <a:xfrm>
              <a:off x="6822075" y="2052961"/>
              <a:ext cx="80026" cy="51864"/>
            </a:xfrm>
            <a:custGeom>
              <a:rect b="b" l="l" r="r" t="t"/>
              <a:pathLst>
                <a:path extrusionOk="0" h="2501" w="3859">
                  <a:moveTo>
                    <a:pt x="1896" y="5"/>
                  </a:moveTo>
                  <a:cubicBezTo>
                    <a:pt x="1878" y="5"/>
                    <a:pt x="1861" y="7"/>
                    <a:pt x="1846" y="12"/>
                  </a:cubicBezTo>
                  <a:lnTo>
                    <a:pt x="1834" y="12"/>
                  </a:lnTo>
                  <a:cubicBezTo>
                    <a:pt x="1620" y="48"/>
                    <a:pt x="1" y="1"/>
                    <a:pt x="310" y="620"/>
                  </a:cubicBezTo>
                  <a:cubicBezTo>
                    <a:pt x="441" y="858"/>
                    <a:pt x="917" y="989"/>
                    <a:pt x="1132" y="1132"/>
                  </a:cubicBezTo>
                  <a:cubicBezTo>
                    <a:pt x="1608" y="1441"/>
                    <a:pt x="1929" y="1917"/>
                    <a:pt x="2394" y="2227"/>
                  </a:cubicBezTo>
                  <a:cubicBezTo>
                    <a:pt x="2624" y="2370"/>
                    <a:pt x="2919" y="2500"/>
                    <a:pt x="3175" y="2500"/>
                  </a:cubicBezTo>
                  <a:cubicBezTo>
                    <a:pt x="3410" y="2500"/>
                    <a:pt x="3612" y="2391"/>
                    <a:pt x="3703" y="2084"/>
                  </a:cubicBezTo>
                  <a:cubicBezTo>
                    <a:pt x="3787" y="1798"/>
                    <a:pt x="3858" y="1298"/>
                    <a:pt x="3691" y="1048"/>
                  </a:cubicBezTo>
                  <a:cubicBezTo>
                    <a:pt x="3560" y="858"/>
                    <a:pt x="3120" y="703"/>
                    <a:pt x="2929" y="584"/>
                  </a:cubicBezTo>
                  <a:cubicBezTo>
                    <a:pt x="2608" y="393"/>
                    <a:pt x="2298" y="215"/>
                    <a:pt x="1977" y="24"/>
                  </a:cubicBezTo>
                  <a:cubicBezTo>
                    <a:pt x="1949" y="10"/>
                    <a:pt x="1921" y="5"/>
                    <a:pt x="1896" y="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00"/>
            <p:cNvSpPr/>
            <p:nvPr/>
          </p:nvSpPr>
          <p:spPr>
            <a:xfrm>
              <a:off x="6142092" y="4012033"/>
              <a:ext cx="487912" cy="75858"/>
            </a:xfrm>
            <a:custGeom>
              <a:rect b="b" l="l" r="r" t="t"/>
              <a:pathLst>
                <a:path extrusionOk="0" h="3658" w="23528">
                  <a:moveTo>
                    <a:pt x="22412" y="0"/>
                  </a:moveTo>
                  <a:cubicBezTo>
                    <a:pt x="21555" y="0"/>
                    <a:pt x="20563" y="308"/>
                    <a:pt x="19932" y="483"/>
                  </a:cubicBezTo>
                  <a:cubicBezTo>
                    <a:pt x="18408" y="1042"/>
                    <a:pt x="16919" y="1733"/>
                    <a:pt x="15407" y="2316"/>
                  </a:cubicBezTo>
                  <a:cubicBezTo>
                    <a:pt x="14586" y="2638"/>
                    <a:pt x="13550" y="2840"/>
                    <a:pt x="12502" y="2995"/>
                  </a:cubicBezTo>
                  <a:cubicBezTo>
                    <a:pt x="12312" y="3007"/>
                    <a:pt x="12121" y="3031"/>
                    <a:pt x="11895" y="3066"/>
                  </a:cubicBezTo>
                  <a:lnTo>
                    <a:pt x="11883" y="3066"/>
                  </a:lnTo>
                  <a:cubicBezTo>
                    <a:pt x="11193" y="3150"/>
                    <a:pt x="10526" y="3209"/>
                    <a:pt x="9931" y="3245"/>
                  </a:cubicBezTo>
                  <a:cubicBezTo>
                    <a:pt x="9883" y="3257"/>
                    <a:pt x="9847" y="3269"/>
                    <a:pt x="9811" y="3304"/>
                  </a:cubicBezTo>
                  <a:cubicBezTo>
                    <a:pt x="9788" y="3269"/>
                    <a:pt x="9752" y="3257"/>
                    <a:pt x="9692" y="3245"/>
                  </a:cubicBezTo>
                  <a:cubicBezTo>
                    <a:pt x="6736" y="3132"/>
                    <a:pt x="3727" y="2549"/>
                    <a:pt x="765" y="2549"/>
                  </a:cubicBezTo>
                  <a:cubicBezTo>
                    <a:pt x="601" y="2549"/>
                    <a:pt x="438" y="2551"/>
                    <a:pt x="275" y="2554"/>
                  </a:cubicBezTo>
                  <a:cubicBezTo>
                    <a:pt x="72" y="2566"/>
                    <a:pt x="1" y="2900"/>
                    <a:pt x="227" y="2935"/>
                  </a:cubicBezTo>
                  <a:cubicBezTo>
                    <a:pt x="429" y="2959"/>
                    <a:pt x="632" y="2983"/>
                    <a:pt x="834" y="3019"/>
                  </a:cubicBezTo>
                  <a:cubicBezTo>
                    <a:pt x="965" y="3054"/>
                    <a:pt x="1168" y="3078"/>
                    <a:pt x="1394" y="3090"/>
                  </a:cubicBezTo>
                  <a:cubicBezTo>
                    <a:pt x="3858" y="3435"/>
                    <a:pt x="6347" y="3626"/>
                    <a:pt x="8847" y="3638"/>
                  </a:cubicBezTo>
                  <a:cubicBezTo>
                    <a:pt x="9133" y="3638"/>
                    <a:pt x="9407" y="3638"/>
                    <a:pt x="9692" y="3626"/>
                  </a:cubicBezTo>
                  <a:cubicBezTo>
                    <a:pt x="9740" y="3626"/>
                    <a:pt x="9788" y="3614"/>
                    <a:pt x="9811" y="3590"/>
                  </a:cubicBezTo>
                  <a:cubicBezTo>
                    <a:pt x="9847" y="3614"/>
                    <a:pt x="9883" y="3626"/>
                    <a:pt x="9931" y="3626"/>
                  </a:cubicBezTo>
                  <a:cubicBezTo>
                    <a:pt x="10145" y="3626"/>
                    <a:pt x="10359" y="3614"/>
                    <a:pt x="10573" y="3614"/>
                  </a:cubicBezTo>
                  <a:cubicBezTo>
                    <a:pt x="10683" y="3644"/>
                    <a:pt x="10812" y="3657"/>
                    <a:pt x="10955" y="3657"/>
                  </a:cubicBezTo>
                  <a:cubicBezTo>
                    <a:pt x="11153" y="3657"/>
                    <a:pt x="11379" y="3632"/>
                    <a:pt x="11621" y="3590"/>
                  </a:cubicBezTo>
                  <a:cubicBezTo>
                    <a:pt x="13764" y="3543"/>
                    <a:pt x="16110" y="3447"/>
                    <a:pt x="17967" y="2709"/>
                  </a:cubicBezTo>
                  <a:cubicBezTo>
                    <a:pt x="19444" y="2114"/>
                    <a:pt x="20884" y="1447"/>
                    <a:pt x="22408" y="923"/>
                  </a:cubicBezTo>
                  <a:cubicBezTo>
                    <a:pt x="22742" y="804"/>
                    <a:pt x="23182" y="768"/>
                    <a:pt x="23444" y="506"/>
                  </a:cubicBezTo>
                  <a:cubicBezTo>
                    <a:pt x="23527" y="423"/>
                    <a:pt x="23516" y="268"/>
                    <a:pt x="23408" y="209"/>
                  </a:cubicBezTo>
                  <a:cubicBezTo>
                    <a:pt x="23128" y="58"/>
                    <a:pt x="22782" y="0"/>
                    <a:pt x="224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00"/>
            <p:cNvSpPr/>
            <p:nvPr/>
          </p:nvSpPr>
          <p:spPr>
            <a:xfrm>
              <a:off x="5358671" y="2361598"/>
              <a:ext cx="2062427" cy="1726127"/>
            </a:xfrm>
            <a:custGeom>
              <a:rect b="b" l="l" r="r" t="t"/>
              <a:pathLst>
                <a:path extrusionOk="0" h="83237" w="99454">
                  <a:moveTo>
                    <a:pt x="89619" y="0"/>
                  </a:moveTo>
                  <a:cubicBezTo>
                    <a:pt x="80891" y="32445"/>
                    <a:pt x="51257" y="56341"/>
                    <a:pt x="16050" y="56341"/>
                  </a:cubicBezTo>
                  <a:cubicBezTo>
                    <a:pt x="10537" y="56341"/>
                    <a:pt x="5179" y="55745"/>
                    <a:pt x="0" y="54638"/>
                  </a:cubicBezTo>
                  <a:lnTo>
                    <a:pt x="0" y="54638"/>
                  </a:lnTo>
                  <a:cubicBezTo>
                    <a:pt x="8727" y="71616"/>
                    <a:pt x="26420" y="83237"/>
                    <a:pt x="46827" y="83237"/>
                  </a:cubicBezTo>
                  <a:cubicBezTo>
                    <a:pt x="75891" y="83237"/>
                    <a:pt x="99453" y="59686"/>
                    <a:pt x="99453" y="30623"/>
                  </a:cubicBezTo>
                  <a:cubicBezTo>
                    <a:pt x="99453" y="19193"/>
                    <a:pt x="95810" y="8620"/>
                    <a:pt x="89619" y="0"/>
                  </a:cubicBezTo>
                  <a:close/>
                </a:path>
              </a:pathLst>
            </a:custGeom>
            <a:solidFill>
              <a:schemeClr val="dk1">
                <a:alpha val="348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2" name="Google Shape;1402;p100"/>
          <p:cNvSpPr/>
          <p:nvPr/>
        </p:nvSpPr>
        <p:spPr>
          <a:xfrm flipH="1">
            <a:off x="1779186"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00"/>
          <p:cNvSpPr/>
          <p:nvPr/>
        </p:nvSpPr>
        <p:spPr>
          <a:xfrm flipH="1">
            <a:off x="1954932"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00"/>
          <p:cNvSpPr/>
          <p:nvPr/>
        </p:nvSpPr>
        <p:spPr>
          <a:xfrm flipH="1">
            <a:off x="1608664" y="2454243"/>
            <a:ext cx="99920"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80"/>
                                        </p:tgtEl>
                                        <p:attrNameLst>
                                          <p:attrName>style.visibility</p:attrName>
                                        </p:attrNameLst>
                                      </p:cBhvr>
                                      <p:to>
                                        <p:strVal val="visible"/>
                                      </p:to>
                                    </p:set>
                                    <p:animEffect filter="fade" transition="in">
                                      <p:cBhvr>
                                        <p:cTn dur="1500"/>
                                        <p:tgtEl>
                                          <p:spTgt spid="1380"/>
                                        </p:tgtEl>
                                      </p:cBhvr>
                                    </p:animEffect>
                                  </p:childTnLst>
                                </p:cTn>
                              </p:par>
                              <p:par>
                                <p:cTn fill="hold" nodeType="withEffect" presetClass="entr" presetID="10" presetSubtype="0">
                                  <p:stCondLst>
                                    <p:cond delay="0"/>
                                  </p:stCondLst>
                                  <p:childTnLst>
                                    <p:set>
                                      <p:cBhvr>
                                        <p:cTn dur="1" fill="hold">
                                          <p:stCondLst>
                                            <p:cond delay="0"/>
                                          </p:stCondLst>
                                        </p:cTn>
                                        <p:tgtEl>
                                          <p:spTgt spid="1381"/>
                                        </p:tgtEl>
                                        <p:attrNameLst>
                                          <p:attrName>style.visibility</p:attrName>
                                        </p:attrNameLst>
                                      </p:cBhvr>
                                      <p:to>
                                        <p:strVal val="visible"/>
                                      </p:to>
                                    </p:set>
                                    <p:animEffect filter="fade" transition="in">
                                      <p:cBhvr>
                                        <p:cTn dur="1500"/>
                                        <p:tgtEl>
                                          <p:spTgt spid="1381"/>
                                        </p:tgtEl>
                                      </p:cBhvr>
                                    </p:animEffect>
                                  </p:childTnLst>
                                </p:cTn>
                              </p:par>
                              <p:par>
                                <p:cTn fill="hold" nodeType="withEffect" presetClass="entr" presetID="10" presetSubtype="0">
                                  <p:stCondLst>
                                    <p:cond delay="0"/>
                                  </p:stCondLst>
                                  <p:childTnLst>
                                    <p:set>
                                      <p:cBhvr>
                                        <p:cTn dur="1" fill="hold">
                                          <p:stCondLst>
                                            <p:cond delay="0"/>
                                          </p:stCondLst>
                                        </p:cTn>
                                        <p:tgtEl>
                                          <p:spTgt spid="1382"/>
                                        </p:tgtEl>
                                        <p:attrNameLst>
                                          <p:attrName>style.visibility</p:attrName>
                                        </p:attrNameLst>
                                      </p:cBhvr>
                                      <p:to>
                                        <p:strVal val="visible"/>
                                      </p:to>
                                    </p:set>
                                    <p:animEffect filter="fade" transition="in">
                                      <p:cBhvr>
                                        <p:cTn dur="1500"/>
                                        <p:tgtEl>
                                          <p:spTgt spid="1382"/>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1404"/>
                                        </p:tgtEl>
                                        <p:attrNameLst>
                                          <p:attrName>style.visibility</p:attrName>
                                        </p:attrNameLst>
                                      </p:cBhvr>
                                      <p:to>
                                        <p:strVal val="visible"/>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1402"/>
                                        </p:tgtEl>
                                        <p:attrNameLst>
                                          <p:attrName>style.visibility</p:attrName>
                                        </p:attrNameLst>
                                      </p:cBhvr>
                                      <p:to>
                                        <p:strVal val="visible"/>
                                      </p:to>
                                    </p:set>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1403"/>
                                        </p:tgtEl>
                                        <p:attrNameLst>
                                          <p:attrName>style.visibility</p:attrName>
                                        </p:attrNameLst>
                                      </p:cBhvr>
                                      <p:to>
                                        <p:strVal val="visible"/>
                                      </p:to>
                                    </p:se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383"/>
                                        </p:tgtEl>
                                        <p:attrNameLst>
                                          <p:attrName>style.visibility</p:attrName>
                                        </p:attrNameLst>
                                      </p:cBhvr>
                                      <p:to>
                                        <p:strVal val="visible"/>
                                      </p:to>
                                    </p:set>
                                    <p:animEffect filter="fade" transition="in">
                                      <p:cBhvr>
                                        <p:cTn dur="1"/>
                                        <p:tgtEl>
                                          <p:spTgt spid="1383"/>
                                        </p:tgtEl>
                                      </p:cBhvr>
                                    </p:animEffect>
                                  </p:childTnLst>
                                </p:cTn>
                              </p:par>
                            </p:childTnLst>
                          </p:cTn>
                        </p:par>
                        <p:par>
                          <p:cTn fill="hold">
                            <p:stCondLst>
                              <p:cond delay="3000"/>
                            </p:stCondLst>
                            <p:childTnLst>
                              <p:par>
                                <p:cTn fill="hold" nodeType="afterEffect" presetClass="emph" presetID="8" presetSubtype="0">
                                  <p:stCondLst>
                                    <p:cond delay="0"/>
                                  </p:stCondLst>
                                  <p:childTnLst>
                                    <p:animRot by="-21600000">
                                      <p:cBhvr>
                                        <p:cTn dur="1500" fill="hold"/>
                                        <p:tgtEl>
                                          <p:spTgt spid="1383"/>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sp>
        <p:nvSpPr>
          <p:cNvPr id="1409" name="Google Shape;1409;p101"/>
          <p:cNvSpPr txBox="1"/>
          <p:nvPr>
            <p:ph type="title"/>
          </p:nvPr>
        </p:nvSpPr>
        <p:spPr>
          <a:xfrm>
            <a:off x="717600" y="1417690"/>
            <a:ext cx="7708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Testing</a:t>
            </a:r>
            <a:endParaRPr/>
          </a:p>
        </p:txBody>
      </p:sp>
      <p:sp>
        <p:nvSpPr>
          <p:cNvPr id="1410" name="Google Shape;1410;p101"/>
          <p:cNvSpPr txBox="1"/>
          <p:nvPr>
            <p:ph idx="4294967295" type="body"/>
          </p:nvPr>
        </p:nvSpPr>
        <p:spPr>
          <a:xfrm>
            <a:off x="542625" y="2321600"/>
            <a:ext cx="8347500" cy="1255200"/>
          </a:xfrm>
          <a:prstGeom prst="rect">
            <a:avLst/>
          </a:prstGeom>
        </p:spPr>
        <p:txBody>
          <a:bodyPr anchorCtr="0" anchor="t" bIns="91425" lIns="90000" spcFirstLastPara="1" rIns="90000" wrap="square" tIns="91425">
            <a:noAutofit/>
          </a:bodyPr>
          <a:lstStyle/>
          <a:p>
            <a:pPr indent="0" lvl="0" marL="457200" rtl="0" algn="l">
              <a:lnSpc>
                <a:spcPct val="150000"/>
              </a:lnSpc>
              <a:spcBef>
                <a:spcPts val="0"/>
              </a:spcBef>
              <a:spcAft>
                <a:spcPts val="0"/>
              </a:spcAft>
              <a:buNone/>
            </a:pPr>
            <a:r>
              <a:rPr lang="en" sz="1800"/>
              <a:t>To ensure the data readings are accurate and the sensors are reacting to the environment properly, various testing cases were conducted. </a:t>
            </a:r>
            <a:endParaRPr sz="1800"/>
          </a:p>
          <a:p>
            <a:pPr indent="0" lvl="0" marL="457200" rtl="0" algn="l">
              <a:lnSpc>
                <a:spcPct val="150000"/>
              </a:lnSpc>
              <a:spcBef>
                <a:spcPts val="1600"/>
              </a:spcBef>
              <a:spcAft>
                <a:spcPts val="0"/>
              </a:spcAft>
              <a:buNone/>
            </a:pPr>
            <a:r>
              <a:t/>
            </a:r>
            <a:endParaRPr sz="1800"/>
          </a:p>
          <a:p>
            <a:pPr indent="0" lvl="0" marL="457200" rtl="0" algn="l">
              <a:lnSpc>
                <a:spcPct val="150000"/>
              </a:lnSpc>
              <a:spcBef>
                <a:spcPts val="1600"/>
              </a:spcBef>
              <a:spcAft>
                <a:spcPts val="1600"/>
              </a:spcAft>
              <a:buNone/>
            </a:pPr>
            <a:r>
              <a:t/>
            </a:r>
            <a:endParaRPr sz="18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p102"/>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4: </a:t>
            </a:r>
            <a:r>
              <a:rPr lang="en"/>
              <a:t>Sensor Readings Against Different Testing Subject</a:t>
            </a:r>
            <a:endParaRPr/>
          </a:p>
        </p:txBody>
      </p:sp>
      <p:graphicFrame>
        <p:nvGraphicFramePr>
          <p:cNvPr id="1416" name="Google Shape;1416;p102"/>
          <p:cNvGraphicFramePr/>
          <p:nvPr/>
        </p:nvGraphicFramePr>
        <p:xfrm>
          <a:off x="349250" y="1125650"/>
          <a:ext cx="3000000" cy="3000000"/>
        </p:xfrm>
        <a:graphic>
          <a:graphicData uri="http://schemas.openxmlformats.org/drawingml/2006/table">
            <a:tbl>
              <a:tblPr>
                <a:noFill/>
                <a:tableStyleId>{EBEFD787-D3F0-4A44-88D5-91D00881150C}</a:tableStyleId>
              </a:tblPr>
              <a:tblGrid>
                <a:gridCol w="2184850"/>
                <a:gridCol w="1853700"/>
                <a:gridCol w="2019275"/>
                <a:gridCol w="2019275"/>
              </a:tblGrid>
              <a:tr h="409850">
                <a:tc rowSpan="2">
                  <a:txBody>
                    <a:bodyPr/>
                    <a:lstStyle/>
                    <a:p>
                      <a:pPr indent="0" lvl="0" marL="0" rtl="0" algn="l">
                        <a:spcBef>
                          <a:spcPts val="0"/>
                        </a:spcBef>
                        <a:spcAft>
                          <a:spcPts val="0"/>
                        </a:spcAft>
                        <a:buNone/>
                      </a:pPr>
                      <a:r>
                        <a:t/>
                      </a:r>
                      <a:endParaRPr b="1" sz="1900">
                        <a:latin typeface="Times New Roman"/>
                        <a:ea typeface="Times New Roman"/>
                        <a:cs typeface="Times New Roman"/>
                        <a:sym typeface="Times New Roman"/>
                      </a:endParaRPr>
                    </a:p>
                    <a:p>
                      <a:pPr indent="0" lvl="0" marL="0" rtl="0" algn="l">
                        <a:spcBef>
                          <a:spcPts val="0"/>
                        </a:spcBef>
                        <a:spcAft>
                          <a:spcPts val="0"/>
                        </a:spcAft>
                        <a:buNone/>
                      </a:pPr>
                      <a:r>
                        <a:rPr b="1" lang="en" sz="1900">
                          <a:latin typeface="Times New Roman"/>
                          <a:ea typeface="Times New Roman"/>
                          <a:cs typeface="Times New Roman"/>
                          <a:sym typeface="Times New Roman"/>
                        </a:rPr>
                        <a:t>Pollutant </a:t>
                      </a:r>
                      <a:endParaRPr sz="1900">
                        <a:latin typeface="Times New Roman"/>
                        <a:ea typeface="Times New Roman"/>
                        <a:cs typeface="Times New Roman"/>
                        <a:sym typeface="Times New Roman"/>
                      </a:endParaRPr>
                    </a:p>
                  </a:txBody>
                  <a:tcPr marT="63500" marB="63500" marR="63500" marL="63500"/>
                </a:tc>
                <a:tc gridSpan="3">
                  <a:txBody>
                    <a:bodyPr/>
                    <a:lstStyle/>
                    <a:p>
                      <a:pPr indent="0" lvl="0" marL="0" rtl="0" algn="ctr">
                        <a:spcBef>
                          <a:spcPts val="0"/>
                        </a:spcBef>
                        <a:spcAft>
                          <a:spcPts val="0"/>
                        </a:spcAft>
                        <a:buNone/>
                      </a:pPr>
                      <a:r>
                        <a:rPr b="1" lang="en" sz="1900">
                          <a:latin typeface="Times New Roman"/>
                          <a:ea typeface="Times New Roman"/>
                          <a:cs typeface="Times New Roman"/>
                          <a:sym typeface="Times New Roman"/>
                        </a:rPr>
                        <a:t>Sensors</a:t>
                      </a:r>
                      <a:endParaRPr b="1" sz="1900">
                        <a:latin typeface="Times New Roman"/>
                        <a:ea typeface="Times New Roman"/>
                        <a:cs typeface="Times New Roman"/>
                        <a:sym typeface="Times New Roman"/>
                      </a:endParaRPr>
                    </a:p>
                  </a:txBody>
                  <a:tcPr marT="63500" marB="63500" marR="63500" marL="63500"/>
                </a:tc>
                <a:tc hMerge="1"/>
                <a:tc hMerge="1"/>
              </a:tr>
              <a:tr h="409850">
                <a:tc vMerge="1"/>
                <a:tc>
                  <a:txBody>
                    <a:bodyPr/>
                    <a:lstStyle/>
                    <a:p>
                      <a:pPr indent="0" lvl="0" marL="0" rtl="0" algn="l">
                        <a:spcBef>
                          <a:spcPts val="0"/>
                        </a:spcBef>
                        <a:spcAft>
                          <a:spcPts val="0"/>
                        </a:spcAft>
                        <a:buNone/>
                      </a:pPr>
                      <a:r>
                        <a:rPr b="1" lang="en" sz="1900">
                          <a:latin typeface="Times New Roman"/>
                          <a:ea typeface="Times New Roman"/>
                          <a:cs typeface="Times New Roman"/>
                          <a:sym typeface="Times New Roman"/>
                        </a:rPr>
                        <a:t>MQ-2</a:t>
                      </a:r>
                      <a:endParaRPr b="1" sz="19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 sz="1900">
                          <a:latin typeface="Times New Roman"/>
                          <a:ea typeface="Times New Roman"/>
                          <a:cs typeface="Times New Roman"/>
                          <a:sym typeface="Times New Roman"/>
                        </a:rPr>
                        <a:t>MQ-9</a:t>
                      </a:r>
                      <a:endParaRPr b="1" sz="19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 sz="1900">
                          <a:latin typeface="Times New Roman"/>
                          <a:ea typeface="Times New Roman"/>
                          <a:cs typeface="Times New Roman"/>
                          <a:sym typeface="Times New Roman"/>
                        </a:rPr>
                        <a:t>MQ-9</a:t>
                      </a:r>
                      <a:endParaRPr b="1" sz="1900">
                        <a:latin typeface="Times New Roman"/>
                        <a:ea typeface="Times New Roman"/>
                        <a:cs typeface="Times New Roman"/>
                        <a:sym typeface="Times New Roman"/>
                      </a:endParaRPr>
                    </a:p>
                  </a:txBody>
                  <a:tcPr marT="63500" marB="63500" marR="63500" marL="63500"/>
                </a:tc>
              </a:tr>
              <a:tr h="409850">
                <a:tc>
                  <a:txBody>
                    <a:bodyPr/>
                    <a:lstStyle/>
                    <a:p>
                      <a:pPr indent="0" lvl="0" marL="0" rtl="0" algn="l">
                        <a:spcBef>
                          <a:spcPts val="0"/>
                        </a:spcBef>
                        <a:spcAft>
                          <a:spcPts val="0"/>
                        </a:spcAft>
                        <a:buNone/>
                      </a:pPr>
                      <a:r>
                        <a:rPr b="1" lang="en" sz="1900">
                          <a:latin typeface="Times New Roman"/>
                          <a:ea typeface="Times New Roman"/>
                          <a:cs typeface="Times New Roman"/>
                          <a:sym typeface="Times New Roman"/>
                        </a:rPr>
                        <a:t>Butane</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4095</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4095</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1234</a:t>
                      </a:r>
                      <a:endParaRPr sz="2200">
                        <a:latin typeface="Times New Roman"/>
                        <a:ea typeface="Times New Roman"/>
                        <a:cs typeface="Times New Roman"/>
                        <a:sym typeface="Times New Roman"/>
                      </a:endParaRPr>
                    </a:p>
                  </a:txBody>
                  <a:tcPr marT="63500" marB="63500" marR="63500" marL="63500"/>
                </a:tc>
              </a:tr>
              <a:tr h="409850">
                <a:tc>
                  <a:txBody>
                    <a:bodyPr/>
                    <a:lstStyle/>
                    <a:p>
                      <a:pPr indent="0" lvl="0" marL="0" rtl="0" algn="l">
                        <a:spcBef>
                          <a:spcPts val="0"/>
                        </a:spcBef>
                        <a:spcAft>
                          <a:spcPts val="0"/>
                        </a:spcAft>
                        <a:buNone/>
                      </a:pPr>
                      <a:r>
                        <a:rPr b="1" lang="en" sz="1900">
                          <a:latin typeface="Times New Roman"/>
                          <a:ea typeface="Times New Roman"/>
                          <a:cs typeface="Times New Roman"/>
                          <a:sym typeface="Times New Roman"/>
                        </a:rPr>
                        <a:t>Vape Smoke</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1383</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1500</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170</a:t>
                      </a:r>
                      <a:endParaRPr sz="2200">
                        <a:latin typeface="Times New Roman"/>
                        <a:ea typeface="Times New Roman"/>
                        <a:cs typeface="Times New Roman"/>
                        <a:sym typeface="Times New Roman"/>
                      </a:endParaRPr>
                    </a:p>
                  </a:txBody>
                  <a:tcPr marT="63500" marB="63500" marR="63500" marL="63500"/>
                </a:tc>
              </a:tr>
              <a:tr h="409850">
                <a:tc>
                  <a:txBody>
                    <a:bodyPr/>
                    <a:lstStyle/>
                    <a:p>
                      <a:pPr indent="0" lvl="0" marL="0" rtl="0" algn="l">
                        <a:spcBef>
                          <a:spcPts val="0"/>
                        </a:spcBef>
                        <a:spcAft>
                          <a:spcPts val="0"/>
                        </a:spcAft>
                        <a:buNone/>
                      </a:pPr>
                      <a:r>
                        <a:rPr b="1" lang="en" sz="1900">
                          <a:latin typeface="Times New Roman"/>
                          <a:ea typeface="Times New Roman"/>
                          <a:cs typeface="Times New Roman"/>
                          <a:sym typeface="Times New Roman"/>
                        </a:rPr>
                        <a:t>Incense Smoke</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1776</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2065</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169</a:t>
                      </a:r>
                      <a:endParaRPr sz="2200">
                        <a:latin typeface="Times New Roman"/>
                        <a:ea typeface="Times New Roman"/>
                        <a:cs typeface="Times New Roman"/>
                        <a:sym typeface="Times New Roman"/>
                      </a:endParaRPr>
                    </a:p>
                  </a:txBody>
                  <a:tcPr marT="63500" marB="63500" marR="63500" marL="63500"/>
                </a:tc>
              </a:tr>
              <a:tr h="409850">
                <a:tc>
                  <a:txBody>
                    <a:bodyPr/>
                    <a:lstStyle/>
                    <a:p>
                      <a:pPr indent="0" lvl="0" marL="0" rtl="0" algn="l">
                        <a:spcBef>
                          <a:spcPts val="0"/>
                        </a:spcBef>
                        <a:spcAft>
                          <a:spcPts val="0"/>
                        </a:spcAft>
                        <a:buNone/>
                      </a:pPr>
                      <a:r>
                        <a:rPr b="1" lang="en" sz="1900">
                          <a:latin typeface="Times New Roman"/>
                          <a:ea typeface="Times New Roman"/>
                          <a:cs typeface="Times New Roman"/>
                          <a:sym typeface="Times New Roman"/>
                        </a:rPr>
                        <a:t>Insect Repellent Spray</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2441</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1473</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4095</a:t>
                      </a:r>
                      <a:endParaRPr sz="2200">
                        <a:latin typeface="Times New Roman"/>
                        <a:ea typeface="Times New Roman"/>
                        <a:cs typeface="Times New Roman"/>
                        <a:sym typeface="Times New Roman"/>
                      </a:endParaRPr>
                    </a:p>
                  </a:txBody>
                  <a:tcPr marT="63500" marB="63500" marR="63500" marL="63500"/>
                </a:tc>
              </a:tr>
              <a:tr h="409850">
                <a:tc>
                  <a:txBody>
                    <a:bodyPr/>
                    <a:lstStyle/>
                    <a:p>
                      <a:pPr indent="0" lvl="0" marL="0" rtl="0" algn="l">
                        <a:spcBef>
                          <a:spcPts val="0"/>
                        </a:spcBef>
                        <a:spcAft>
                          <a:spcPts val="0"/>
                        </a:spcAft>
                        <a:buNone/>
                      </a:pPr>
                      <a:r>
                        <a:rPr b="1" lang="en" sz="1900">
                          <a:latin typeface="Times New Roman"/>
                          <a:ea typeface="Times New Roman"/>
                          <a:cs typeface="Times New Roman"/>
                          <a:sym typeface="Times New Roman"/>
                        </a:rPr>
                        <a:t>Alcohol</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3319</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4095</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4095</a:t>
                      </a:r>
                      <a:endParaRPr sz="2200">
                        <a:latin typeface="Times New Roman"/>
                        <a:ea typeface="Times New Roman"/>
                        <a:cs typeface="Times New Roman"/>
                        <a:sym typeface="Times New Roman"/>
                      </a:endParaRPr>
                    </a:p>
                  </a:txBody>
                  <a:tcPr marT="63500" marB="63500" marR="63500" marL="63500"/>
                </a:tc>
              </a:tr>
              <a:tr h="409850">
                <a:tc>
                  <a:txBody>
                    <a:bodyPr/>
                    <a:lstStyle/>
                    <a:p>
                      <a:pPr indent="0" lvl="0" marL="0" rtl="0" algn="l">
                        <a:spcBef>
                          <a:spcPts val="0"/>
                        </a:spcBef>
                        <a:spcAft>
                          <a:spcPts val="0"/>
                        </a:spcAft>
                        <a:buNone/>
                      </a:pPr>
                      <a:r>
                        <a:rPr b="1" lang="en" sz="1900">
                          <a:latin typeface="Times New Roman"/>
                          <a:ea typeface="Times New Roman"/>
                          <a:cs typeface="Times New Roman"/>
                          <a:sym typeface="Times New Roman"/>
                        </a:rPr>
                        <a:t>Fire</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2533</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1917</a:t>
                      </a:r>
                      <a:endParaRPr sz="22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900">
                          <a:latin typeface="Times New Roman"/>
                          <a:ea typeface="Times New Roman"/>
                          <a:cs typeface="Times New Roman"/>
                          <a:sym typeface="Times New Roman"/>
                        </a:rPr>
                        <a:t>300</a:t>
                      </a:r>
                      <a:endParaRPr sz="2200">
                        <a:latin typeface="Times New Roman"/>
                        <a:ea typeface="Times New Roman"/>
                        <a:cs typeface="Times New Roman"/>
                        <a:sym typeface="Times New Roman"/>
                      </a:endParaRPr>
                    </a:p>
                  </a:txBody>
                  <a:tcPr marT="63500" marB="63500" marR="63500" marL="63500"/>
                </a:tc>
              </a:tr>
            </a:tbl>
          </a:graphicData>
        </a:graphic>
      </p:graphicFrame>
      <p:sp>
        <p:nvSpPr>
          <p:cNvPr id="1417" name="Google Shape;1417;p102"/>
          <p:cNvSpPr txBox="1"/>
          <p:nvPr/>
        </p:nvSpPr>
        <p:spPr>
          <a:xfrm>
            <a:off x="3201325" y="4820400"/>
            <a:ext cx="3000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Times New Roman"/>
                <a:ea typeface="Times New Roman"/>
                <a:cs typeface="Times New Roman"/>
                <a:sym typeface="Times New Roman"/>
              </a:rPr>
              <a:t>Table 3 Sensor Readings Against Different Testing Subjects</a:t>
            </a:r>
            <a:endParaRPr sz="900">
              <a:latin typeface="Times New Roman"/>
              <a:ea typeface="Times New Roman"/>
              <a:cs typeface="Times New Roman"/>
              <a:sym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103"/>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IAQ Index </a:t>
            </a:r>
            <a:endParaRPr/>
          </a:p>
        </p:txBody>
      </p:sp>
      <p:sp>
        <p:nvSpPr>
          <p:cNvPr id="1423" name="Google Shape;1423;p103"/>
          <p:cNvSpPr txBox="1"/>
          <p:nvPr/>
        </p:nvSpPr>
        <p:spPr>
          <a:xfrm>
            <a:off x="2156300" y="4820400"/>
            <a:ext cx="4044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Times New Roman"/>
                <a:ea typeface="Times New Roman"/>
                <a:cs typeface="Times New Roman"/>
                <a:sym typeface="Times New Roman"/>
              </a:rPr>
              <a:t>Fig. 5 IAQ Index for CO2 concentrations and the effects on the human body [12]</a:t>
            </a:r>
            <a:endParaRPr sz="900">
              <a:latin typeface="Times New Roman"/>
              <a:ea typeface="Times New Roman"/>
              <a:cs typeface="Times New Roman"/>
              <a:sym typeface="Times New Roman"/>
            </a:endParaRPr>
          </a:p>
          <a:p>
            <a:pPr indent="0" lvl="0" marL="0" rtl="0" algn="ctr">
              <a:spcBef>
                <a:spcPts val="0"/>
              </a:spcBef>
              <a:spcAft>
                <a:spcPts val="0"/>
              </a:spcAft>
              <a:buNone/>
            </a:pPr>
            <a:r>
              <a:t/>
            </a:r>
            <a:endParaRPr sz="900">
              <a:latin typeface="Times New Roman"/>
              <a:ea typeface="Times New Roman"/>
              <a:cs typeface="Times New Roman"/>
              <a:sym typeface="Times New Roman"/>
            </a:endParaRPr>
          </a:p>
        </p:txBody>
      </p:sp>
      <p:pic>
        <p:nvPicPr>
          <p:cNvPr id="1424" name="Google Shape;1424;p103"/>
          <p:cNvPicPr preferRelativeResize="0"/>
          <p:nvPr/>
        </p:nvPicPr>
        <p:blipFill rotWithShape="1">
          <a:blip r:embed="rId3">
            <a:alphaModFix/>
          </a:blip>
          <a:srcRect b="0" l="15117" r="5980" t="0"/>
          <a:stretch/>
        </p:blipFill>
        <p:spPr>
          <a:xfrm>
            <a:off x="925125" y="1125712"/>
            <a:ext cx="6934650" cy="36639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sp>
        <p:nvSpPr>
          <p:cNvPr id="1429" name="Google Shape;1429;p104"/>
          <p:cNvSpPr txBox="1"/>
          <p:nvPr>
            <p:ph type="title"/>
          </p:nvPr>
        </p:nvSpPr>
        <p:spPr>
          <a:xfrm>
            <a:off x="1489925" y="2573725"/>
            <a:ext cx="6872100" cy="779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Test Cases</a:t>
            </a:r>
            <a:endParaRPr/>
          </a:p>
        </p:txBody>
      </p:sp>
      <p:sp>
        <p:nvSpPr>
          <p:cNvPr id="1430" name="Google Shape;1430;p104"/>
          <p:cNvSpPr/>
          <p:nvPr/>
        </p:nvSpPr>
        <p:spPr>
          <a:xfrm flipH="1">
            <a:off x="1779186"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04"/>
          <p:cNvSpPr/>
          <p:nvPr/>
        </p:nvSpPr>
        <p:spPr>
          <a:xfrm flipH="1">
            <a:off x="1954932"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04"/>
          <p:cNvSpPr/>
          <p:nvPr/>
        </p:nvSpPr>
        <p:spPr>
          <a:xfrm flipH="1">
            <a:off x="1608664" y="2454243"/>
            <a:ext cx="99920"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29"/>
                                        </p:tgtEl>
                                        <p:attrNameLst>
                                          <p:attrName>style.visibility</p:attrName>
                                        </p:attrNameLst>
                                      </p:cBhvr>
                                      <p:to>
                                        <p:strVal val="visible"/>
                                      </p:to>
                                    </p:set>
                                    <p:animEffect filter="fade" transition="in">
                                      <p:cBhvr>
                                        <p:cTn dur="1500"/>
                                        <p:tgtEl>
                                          <p:spTgt spid="1429"/>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1432"/>
                                        </p:tgtEl>
                                        <p:attrNameLst>
                                          <p:attrName>style.visibility</p:attrName>
                                        </p:attrNameLst>
                                      </p:cBhvr>
                                      <p:to>
                                        <p:strVal val="visible"/>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1430"/>
                                        </p:tgtEl>
                                        <p:attrNameLst>
                                          <p:attrName>style.visibility</p:attrName>
                                        </p:attrNameLst>
                                      </p:cBhvr>
                                      <p:to>
                                        <p:strVal val="visible"/>
                                      </p:to>
                                    </p:set>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14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sp>
        <p:nvSpPr>
          <p:cNvPr id="1437" name="Google Shape;1437;p105"/>
          <p:cNvSpPr txBox="1"/>
          <p:nvPr>
            <p:ph type="title"/>
          </p:nvPr>
        </p:nvSpPr>
        <p:spPr>
          <a:xfrm>
            <a:off x="717600" y="552990"/>
            <a:ext cx="7708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 Case #1: MQ-2 Smoke Sensor Testing</a:t>
            </a:r>
            <a:endParaRPr/>
          </a:p>
        </p:txBody>
      </p:sp>
      <p:sp>
        <p:nvSpPr>
          <p:cNvPr id="1438" name="Google Shape;1438;p105"/>
          <p:cNvSpPr txBox="1"/>
          <p:nvPr>
            <p:ph idx="4294967295" type="body"/>
          </p:nvPr>
        </p:nvSpPr>
        <p:spPr>
          <a:xfrm>
            <a:off x="469025" y="1125700"/>
            <a:ext cx="8347500" cy="1255200"/>
          </a:xfrm>
          <a:prstGeom prst="rect">
            <a:avLst/>
          </a:prstGeom>
        </p:spPr>
        <p:txBody>
          <a:bodyPr anchorCtr="0" anchor="t" bIns="91425" lIns="90000" spcFirstLastPara="1" rIns="90000" wrap="square" tIns="91425">
            <a:noAutofit/>
          </a:bodyPr>
          <a:lstStyle/>
          <a:p>
            <a:pPr indent="0" lvl="0" marL="457200" rtl="0" algn="l">
              <a:lnSpc>
                <a:spcPct val="150000"/>
              </a:lnSpc>
              <a:spcBef>
                <a:spcPts val="0"/>
              </a:spcBef>
              <a:spcAft>
                <a:spcPts val="1600"/>
              </a:spcAft>
              <a:buNone/>
            </a:pPr>
            <a:r>
              <a:rPr lang="en" sz="1800"/>
              <a:t>Exposure to large amounts of smoke to trigger sensor threshold.</a:t>
            </a:r>
            <a:endParaRPr sz="1800"/>
          </a:p>
        </p:txBody>
      </p:sp>
      <p:pic>
        <p:nvPicPr>
          <p:cNvPr id="1439" name="Google Shape;1439;p105"/>
          <p:cNvPicPr preferRelativeResize="0"/>
          <p:nvPr/>
        </p:nvPicPr>
        <p:blipFill>
          <a:blip r:embed="rId3">
            <a:alphaModFix/>
          </a:blip>
          <a:stretch>
            <a:fillRect/>
          </a:stretch>
        </p:blipFill>
        <p:spPr>
          <a:xfrm>
            <a:off x="339600" y="1613400"/>
            <a:ext cx="6688500" cy="3310467"/>
          </a:xfrm>
          <a:prstGeom prst="rect">
            <a:avLst/>
          </a:prstGeom>
          <a:noFill/>
          <a:ln>
            <a:noFill/>
          </a:ln>
        </p:spPr>
      </p:pic>
      <p:sp>
        <p:nvSpPr>
          <p:cNvPr id="1440" name="Google Shape;1440;p105"/>
          <p:cNvSpPr txBox="1"/>
          <p:nvPr/>
        </p:nvSpPr>
        <p:spPr>
          <a:xfrm>
            <a:off x="6144000" y="4820400"/>
            <a:ext cx="3000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Times New Roman"/>
                <a:ea typeface="Times New Roman"/>
                <a:cs typeface="Times New Roman"/>
                <a:sym typeface="Times New Roman"/>
              </a:rPr>
              <a:t>Fig. 6 MQ-2 sensor detecting smoke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106"/>
          <p:cNvSpPr txBox="1"/>
          <p:nvPr>
            <p:ph type="title"/>
          </p:nvPr>
        </p:nvSpPr>
        <p:spPr>
          <a:xfrm>
            <a:off x="717600" y="552990"/>
            <a:ext cx="7708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 Case #2: MQ-135 Alcohol &amp; Acetone</a:t>
            </a:r>
            <a:endParaRPr/>
          </a:p>
        </p:txBody>
      </p:sp>
      <p:sp>
        <p:nvSpPr>
          <p:cNvPr id="1446" name="Google Shape;1446;p106"/>
          <p:cNvSpPr txBox="1"/>
          <p:nvPr>
            <p:ph idx="4294967295" type="body"/>
          </p:nvPr>
        </p:nvSpPr>
        <p:spPr>
          <a:xfrm>
            <a:off x="469025" y="1125700"/>
            <a:ext cx="8347500" cy="1255200"/>
          </a:xfrm>
          <a:prstGeom prst="rect">
            <a:avLst/>
          </a:prstGeom>
        </p:spPr>
        <p:txBody>
          <a:bodyPr anchorCtr="0" anchor="t" bIns="91425" lIns="90000" spcFirstLastPara="1" rIns="90000" wrap="square" tIns="91425">
            <a:noAutofit/>
          </a:bodyPr>
          <a:lstStyle/>
          <a:p>
            <a:pPr indent="0" lvl="0" marL="457200" rtl="0" algn="l">
              <a:lnSpc>
                <a:spcPct val="150000"/>
              </a:lnSpc>
              <a:spcBef>
                <a:spcPts val="0"/>
              </a:spcBef>
              <a:spcAft>
                <a:spcPts val="1600"/>
              </a:spcAft>
              <a:buNone/>
            </a:pPr>
            <a:r>
              <a:rPr lang="en" sz="1800"/>
              <a:t>Sensor tested for its response to alcohol and acetone.</a:t>
            </a:r>
            <a:endParaRPr sz="1800"/>
          </a:p>
        </p:txBody>
      </p:sp>
      <p:pic>
        <p:nvPicPr>
          <p:cNvPr id="1447" name="Google Shape;1447;p106"/>
          <p:cNvPicPr preferRelativeResize="0"/>
          <p:nvPr/>
        </p:nvPicPr>
        <p:blipFill>
          <a:blip r:embed="rId3">
            <a:alphaModFix/>
          </a:blip>
          <a:stretch>
            <a:fillRect/>
          </a:stretch>
        </p:blipFill>
        <p:spPr>
          <a:xfrm>
            <a:off x="386375" y="1526437"/>
            <a:ext cx="6272325" cy="3314025"/>
          </a:xfrm>
          <a:prstGeom prst="rect">
            <a:avLst/>
          </a:prstGeom>
          <a:noFill/>
          <a:ln>
            <a:noFill/>
          </a:ln>
        </p:spPr>
      </p:pic>
      <p:sp>
        <p:nvSpPr>
          <p:cNvPr id="1448" name="Google Shape;1448;p106"/>
          <p:cNvSpPr txBox="1"/>
          <p:nvPr/>
        </p:nvSpPr>
        <p:spPr>
          <a:xfrm>
            <a:off x="7326250" y="4378750"/>
            <a:ext cx="1584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Times New Roman"/>
                <a:ea typeface="Times New Roman"/>
                <a:cs typeface="Times New Roman"/>
                <a:sym typeface="Times New Roman"/>
              </a:rPr>
              <a:t>Fig. 7 MQ-135 sensor detecting alcohol &amp; acetone</a:t>
            </a:r>
            <a:endParaRPr sz="600">
              <a:latin typeface="Times New Roman"/>
              <a:ea typeface="Times New Roman"/>
              <a:cs typeface="Times New Roman"/>
              <a:sym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p107"/>
          <p:cNvSpPr txBox="1"/>
          <p:nvPr>
            <p:ph type="title"/>
          </p:nvPr>
        </p:nvSpPr>
        <p:spPr>
          <a:xfrm>
            <a:off x="-5" y="405825"/>
            <a:ext cx="3155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 Case #3: MQ-135 Exposure to Smoke</a:t>
            </a:r>
            <a:endParaRPr/>
          </a:p>
        </p:txBody>
      </p:sp>
      <p:sp>
        <p:nvSpPr>
          <p:cNvPr id="1454" name="Google Shape;1454;p107"/>
          <p:cNvSpPr txBox="1"/>
          <p:nvPr>
            <p:ph idx="4294967295" type="body"/>
          </p:nvPr>
        </p:nvSpPr>
        <p:spPr>
          <a:xfrm>
            <a:off x="-261300" y="1254507"/>
            <a:ext cx="3416700" cy="1255200"/>
          </a:xfrm>
          <a:prstGeom prst="rect">
            <a:avLst/>
          </a:prstGeom>
        </p:spPr>
        <p:txBody>
          <a:bodyPr anchorCtr="0" anchor="t" bIns="91425" lIns="90000" spcFirstLastPara="1" rIns="90000" wrap="square" tIns="91425">
            <a:noAutofit/>
          </a:bodyPr>
          <a:lstStyle/>
          <a:p>
            <a:pPr indent="0" lvl="0" marL="457200" rtl="0" algn="l">
              <a:lnSpc>
                <a:spcPct val="150000"/>
              </a:lnSpc>
              <a:spcBef>
                <a:spcPts val="0"/>
              </a:spcBef>
              <a:spcAft>
                <a:spcPts val="1600"/>
              </a:spcAft>
              <a:buNone/>
            </a:pPr>
            <a:r>
              <a:rPr lang="en" sz="1800"/>
              <a:t>Testing to confirm MQ-135 does not react to smoke (baseline readings indicate healthy environment).</a:t>
            </a:r>
            <a:endParaRPr sz="1800"/>
          </a:p>
        </p:txBody>
      </p:sp>
      <p:pic>
        <p:nvPicPr>
          <p:cNvPr id="1455" name="Google Shape;1455;p107"/>
          <p:cNvPicPr preferRelativeResize="0"/>
          <p:nvPr/>
        </p:nvPicPr>
        <p:blipFill>
          <a:blip r:embed="rId3">
            <a:alphaModFix/>
          </a:blip>
          <a:stretch>
            <a:fillRect/>
          </a:stretch>
        </p:blipFill>
        <p:spPr>
          <a:xfrm>
            <a:off x="3155400" y="405825"/>
            <a:ext cx="6382700" cy="4020150"/>
          </a:xfrm>
          <a:prstGeom prst="rect">
            <a:avLst/>
          </a:prstGeom>
          <a:noFill/>
          <a:ln>
            <a:noFill/>
          </a:ln>
        </p:spPr>
      </p:pic>
      <p:sp>
        <p:nvSpPr>
          <p:cNvPr id="1456" name="Google Shape;1456;p107"/>
          <p:cNvSpPr txBox="1"/>
          <p:nvPr/>
        </p:nvSpPr>
        <p:spPr>
          <a:xfrm>
            <a:off x="299600" y="4678400"/>
            <a:ext cx="3000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Times New Roman"/>
                <a:ea typeface="Times New Roman"/>
                <a:cs typeface="Times New Roman"/>
                <a:sym typeface="Times New Roman"/>
              </a:rPr>
              <a:t>Fig. 8 MQ-135 sensor detecting smoke</a:t>
            </a:r>
            <a:endParaRPr sz="6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pic>
        <p:nvPicPr>
          <p:cNvPr id="929" name="Google Shape;929;p54"/>
          <p:cNvPicPr preferRelativeResize="0"/>
          <p:nvPr/>
        </p:nvPicPr>
        <p:blipFill>
          <a:blip r:embed="rId3">
            <a:alphaModFix/>
          </a:blip>
          <a:stretch>
            <a:fillRect/>
          </a:stretch>
        </p:blipFill>
        <p:spPr>
          <a:xfrm>
            <a:off x="1263450" y="-12"/>
            <a:ext cx="7113974" cy="4731076"/>
          </a:xfrm>
          <a:prstGeom prst="rect">
            <a:avLst/>
          </a:prstGeom>
          <a:noFill/>
          <a:ln>
            <a:noFill/>
          </a:ln>
        </p:spPr>
      </p:pic>
      <p:sp>
        <p:nvSpPr>
          <p:cNvPr id="930" name="Google Shape;930;p54"/>
          <p:cNvSpPr txBox="1"/>
          <p:nvPr/>
        </p:nvSpPr>
        <p:spPr>
          <a:xfrm>
            <a:off x="1552325" y="4731075"/>
            <a:ext cx="6153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374151"/>
                </a:solidFill>
                <a:latin typeface="Roboto"/>
                <a:ea typeface="Roboto"/>
                <a:cs typeface="Roboto"/>
                <a:sym typeface="Roboto"/>
              </a:rPr>
              <a:t>"Image source: Earth.Org article 'What Is Indoor Air Pollution?</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sp>
        <p:nvSpPr>
          <p:cNvPr id="1461" name="Google Shape;1461;p108"/>
          <p:cNvSpPr txBox="1"/>
          <p:nvPr>
            <p:ph type="title"/>
          </p:nvPr>
        </p:nvSpPr>
        <p:spPr>
          <a:xfrm>
            <a:off x="-5" y="405825"/>
            <a:ext cx="3155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 Case #3: MQ-135 Exposure to Smoke</a:t>
            </a:r>
            <a:endParaRPr/>
          </a:p>
        </p:txBody>
      </p:sp>
      <p:sp>
        <p:nvSpPr>
          <p:cNvPr id="1462" name="Google Shape;1462;p108"/>
          <p:cNvSpPr txBox="1"/>
          <p:nvPr>
            <p:ph idx="4294967295" type="body"/>
          </p:nvPr>
        </p:nvSpPr>
        <p:spPr>
          <a:xfrm>
            <a:off x="-261300" y="1254507"/>
            <a:ext cx="3416700" cy="1255200"/>
          </a:xfrm>
          <a:prstGeom prst="rect">
            <a:avLst/>
          </a:prstGeom>
        </p:spPr>
        <p:txBody>
          <a:bodyPr anchorCtr="0" anchor="t" bIns="91425" lIns="90000" spcFirstLastPara="1" rIns="90000" wrap="square" tIns="91425">
            <a:noAutofit/>
          </a:bodyPr>
          <a:lstStyle/>
          <a:p>
            <a:pPr indent="0" lvl="0" marL="457200" rtl="0" algn="l">
              <a:lnSpc>
                <a:spcPct val="150000"/>
              </a:lnSpc>
              <a:spcBef>
                <a:spcPts val="0"/>
              </a:spcBef>
              <a:spcAft>
                <a:spcPts val="1600"/>
              </a:spcAft>
              <a:buNone/>
            </a:pPr>
            <a:r>
              <a:rPr lang="en" sz="1800"/>
              <a:t>Testing to confirm MQ-135 does not react to smoke (baseline readings indicate healthy environment).</a:t>
            </a:r>
            <a:endParaRPr sz="1800"/>
          </a:p>
        </p:txBody>
      </p:sp>
      <p:sp>
        <p:nvSpPr>
          <p:cNvPr id="1463" name="Google Shape;1463;p108"/>
          <p:cNvSpPr txBox="1"/>
          <p:nvPr/>
        </p:nvSpPr>
        <p:spPr>
          <a:xfrm>
            <a:off x="299600" y="4678400"/>
            <a:ext cx="3000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Times New Roman"/>
                <a:ea typeface="Times New Roman"/>
                <a:cs typeface="Times New Roman"/>
                <a:sym typeface="Times New Roman"/>
              </a:rPr>
              <a:t>Fig. 9  MQ-135 sensor readings shown in Arduino Cloud</a:t>
            </a:r>
            <a:endParaRPr sz="600">
              <a:latin typeface="Times New Roman"/>
              <a:ea typeface="Times New Roman"/>
              <a:cs typeface="Times New Roman"/>
              <a:sym typeface="Times New Roman"/>
            </a:endParaRPr>
          </a:p>
        </p:txBody>
      </p:sp>
      <p:pic>
        <p:nvPicPr>
          <p:cNvPr id="1464" name="Google Shape;1464;p108"/>
          <p:cNvPicPr preferRelativeResize="0"/>
          <p:nvPr/>
        </p:nvPicPr>
        <p:blipFill>
          <a:blip r:embed="rId3">
            <a:alphaModFix/>
          </a:blip>
          <a:stretch>
            <a:fillRect/>
          </a:stretch>
        </p:blipFill>
        <p:spPr>
          <a:xfrm>
            <a:off x="3155400" y="0"/>
            <a:ext cx="7417573" cy="48491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sp>
        <p:nvSpPr>
          <p:cNvPr id="1469" name="Google Shape;1469;p109"/>
          <p:cNvSpPr txBox="1"/>
          <p:nvPr>
            <p:ph type="title"/>
          </p:nvPr>
        </p:nvSpPr>
        <p:spPr>
          <a:xfrm>
            <a:off x="646825" y="258615"/>
            <a:ext cx="7708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 Case #4: MQ-9 Liquefied Gas (Butane) Exposure</a:t>
            </a:r>
            <a:endParaRPr/>
          </a:p>
        </p:txBody>
      </p:sp>
      <p:sp>
        <p:nvSpPr>
          <p:cNvPr id="1470" name="Google Shape;1470;p109"/>
          <p:cNvSpPr txBox="1"/>
          <p:nvPr>
            <p:ph idx="4294967295" type="body"/>
          </p:nvPr>
        </p:nvSpPr>
        <p:spPr>
          <a:xfrm>
            <a:off x="398250" y="831325"/>
            <a:ext cx="8347500" cy="1255200"/>
          </a:xfrm>
          <a:prstGeom prst="rect">
            <a:avLst/>
          </a:prstGeom>
        </p:spPr>
        <p:txBody>
          <a:bodyPr anchorCtr="0" anchor="t" bIns="91425" lIns="90000" spcFirstLastPara="1" rIns="90000" wrap="square" tIns="91425">
            <a:noAutofit/>
          </a:bodyPr>
          <a:lstStyle/>
          <a:p>
            <a:pPr indent="0" lvl="0" marL="457200" rtl="0" algn="l">
              <a:lnSpc>
                <a:spcPct val="150000"/>
              </a:lnSpc>
              <a:spcBef>
                <a:spcPts val="0"/>
              </a:spcBef>
              <a:spcAft>
                <a:spcPts val="1600"/>
              </a:spcAft>
              <a:buNone/>
            </a:pPr>
            <a:r>
              <a:rPr lang="en" sz="1800"/>
              <a:t>Sensor exposed to butane to test responsiveness.</a:t>
            </a:r>
            <a:endParaRPr sz="1800"/>
          </a:p>
        </p:txBody>
      </p:sp>
      <p:pic>
        <p:nvPicPr>
          <p:cNvPr id="1471" name="Google Shape;1471;p109"/>
          <p:cNvPicPr preferRelativeResize="0"/>
          <p:nvPr/>
        </p:nvPicPr>
        <p:blipFill>
          <a:blip r:embed="rId3">
            <a:alphaModFix/>
          </a:blip>
          <a:stretch>
            <a:fillRect/>
          </a:stretch>
        </p:blipFill>
        <p:spPr>
          <a:xfrm>
            <a:off x="967213" y="1171775"/>
            <a:ext cx="7209584" cy="3787725"/>
          </a:xfrm>
          <a:prstGeom prst="rect">
            <a:avLst/>
          </a:prstGeom>
          <a:noFill/>
          <a:ln>
            <a:noFill/>
          </a:ln>
        </p:spPr>
      </p:pic>
      <p:sp>
        <p:nvSpPr>
          <p:cNvPr id="1472" name="Google Shape;1472;p109"/>
          <p:cNvSpPr txBox="1"/>
          <p:nvPr/>
        </p:nvSpPr>
        <p:spPr>
          <a:xfrm>
            <a:off x="5874300" y="4820400"/>
            <a:ext cx="3000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Times New Roman"/>
                <a:ea typeface="Times New Roman"/>
                <a:cs typeface="Times New Roman"/>
                <a:sym typeface="Times New Roman"/>
              </a:rPr>
              <a:t>Fig. 10  MQ-9 sensor readings liquified gas</a:t>
            </a:r>
            <a:endParaRPr sz="900">
              <a:latin typeface="Times New Roman"/>
              <a:ea typeface="Times New Roman"/>
              <a:cs typeface="Times New Roman"/>
              <a:sym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sp>
        <p:nvSpPr>
          <p:cNvPr id="1477" name="Google Shape;1477;p110"/>
          <p:cNvSpPr txBox="1"/>
          <p:nvPr>
            <p:ph type="title"/>
          </p:nvPr>
        </p:nvSpPr>
        <p:spPr>
          <a:xfrm>
            <a:off x="717600" y="552990"/>
            <a:ext cx="7708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 Case #5: Temperature and Humidity Sensor Exposure to Smoke</a:t>
            </a:r>
            <a:endParaRPr/>
          </a:p>
        </p:txBody>
      </p:sp>
      <p:pic>
        <p:nvPicPr>
          <p:cNvPr id="1478" name="Google Shape;1478;p110"/>
          <p:cNvPicPr preferRelativeResize="0"/>
          <p:nvPr/>
        </p:nvPicPr>
        <p:blipFill>
          <a:blip r:embed="rId3">
            <a:alphaModFix/>
          </a:blip>
          <a:stretch>
            <a:fillRect/>
          </a:stretch>
        </p:blipFill>
        <p:spPr>
          <a:xfrm>
            <a:off x="1830525" y="1125711"/>
            <a:ext cx="5839438" cy="3538525"/>
          </a:xfrm>
          <a:prstGeom prst="rect">
            <a:avLst/>
          </a:prstGeom>
          <a:noFill/>
          <a:ln>
            <a:noFill/>
          </a:ln>
        </p:spPr>
      </p:pic>
      <p:sp>
        <p:nvSpPr>
          <p:cNvPr id="1479" name="Google Shape;1479;p110"/>
          <p:cNvSpPr txBox="1"/>
          <p:nvPr/>
        </p:nvSpPr>
        <p:spPr>
          <a:xfrm>
            <a:off x="3556100" y="4664225"/>
            <a:ext cx="3000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Times New Roman"/>
                <a:ea typeface="Times New Roman"/>
                <a:cs typeface="Times New Roman"/>
                <a:sym typeface="Times New Roman"/>
              </a:rPr>
              <a:t>Fig. 11  DHT11 Temperature Readings </a:t>
            </a:r>
            <a:endParaRPr sz="900">
              <a:latin typeface="Times New Roman"/>
              <a:ea typeface="Times New Roman"/>
              <a:cs typeface="Times New Roman"/>
              <a:sym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sp>
        <p:nvSpPr>
          <p:cNvPr id="1484" name="Google Shape;1484;p111"/>
          <p:cNvSpPr txBox="1"/>
          <p:nvPr>
            <p:ph type="title"/>
          </p:nvPr>
        </p:nvSpPr>
        <p:spPr>
          <a:xfrm>
            <a:off x="717600" y="552990"/>
            <a:ext cx="7708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 Case #5: Temperature and Humidity Sensor Exposure to Smoke</a:t>
            </a:r>
            <a:endParaRPr/>
          </a:p>
        </p:txBody>
      </p:sp>
      <p:sp>
        <p:nvSpPr>
          <p:cNvPr id="1485" name="Google Shape;1485;p111"/>
          <p:cNvSpPr txBox="1"/>
          <p:nvPr/>
        </p:nvSpPr>
        <p:spPr>
          <a:xfrm>
            <a:off x="3556100" y="4664225"/>
            <a:ext cx="3000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Times New Roman"/>
                <a:ea typeface="Times New Roman"/>
                <a:cs typeface="Times New Roman"/>
                <a:sym typeface="Times New Roman"/>
              </a:rPr>
              <a:t>Fig. 12   DHT11 Humidity Readings </a:t>
            </a:r>
            <a:endParaRPr sz="900">
              <a:latin typeface="Times New Roman"/>
              <a:ea typeface="Times New Roman"/>
              <a:cs typeface="Times New Roman"/>
              <a:sym typeface="Times New Roman"/>
            </a:endParaRPr>
          </a:p>
        </p:txBody>
      </p:sp>
      <p:pic>
        <p:nvPicPr>
          <p:cNvPr id="1486" name="Google Shape;1486;p111"/>
          <p:cNvPicPr preferRelativeResize="0"/>
          <p:nvPr/>
        </p:nvPicPr>
        <p:blipFill>
          <a:blip r:embed="rId3">
            <a:alphaModFix/>
          </a:blip>
          <a:stretch>
            <a:fillRect/>
          </a:stretch>
        </p:blipFill>
        <p:spPr>
          <a:xfrm>
            <a:off x="1826650" y="983734"/>
            <a:ext cx="5885950" cy="36018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sp>
        <p:nvSpPr>
          <p:cNvPr id="1491" name="Google Shape;1491;p112"/>
          <p:cNvSpPr txBox="1"/>
          <p:nvPr>
            <p:ph idx="2" type="title"/>
          </p:nvPr>
        </p:nvSpPr>
        <p:spPr>
          <a:xfrm>
            <a:off x="1489925" y="1220125"/>
            <a:ext cx="2313600" cy="13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06</a:t>
            </a:r>
            <a:endParaRPr/>
          </a:p>
        </p:txBody>
      </p:sp>
      <p:sp>
        <p:nvSpPr>
          <p:cNvPr id="1492" name="Google Shape;1492;p112"/>
          <p:cNvSpPr txBox="1"/>
          <p:nvPr>
            <p:ph type="title"/>
          </p:nvPr>
        </p:nvSpPr>
        <p:spPr>
          <a:xfrm>
            <a:off x="1489925" y="2573725"/>
            <a:ext cx="6872100" cy="779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Time Series Forecasting Algorithm</a:t>
            </a:r>
            <a:endParaRPr/>
          </a:p>
        </p:txBody>
      </p:sp>
      <p:sp>
        <p:nvSpPr>
          <p:cNvPr id="1493" name="Google Shape;1493;p112"/>
          <p:cNvSpPr/>
          <p:nvPr/>
        </p:nvSpPr>
        <p:spPr>
          <a:xfrm flipH="1">
            <a:off x="1779186"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12"/>
          <p:cNvSpPr/>
          <p:nvPr/>
        </p:nvSpPr>
        <p:spPr>
          <a:xfrm flipH="1">
            <a:off x="1954932" y="2454243"/>
            <a:ext cx="99954" cy="77476"/>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12"/>
          <p:cNvSpPr/>
          <p:nvPr/>
        </p:nvSpPr>
        <p:spPr>
          <a:xfrm flipH="1">
            <a:off x="1608664" y="2454243"/>
            <a:ext cx="99920" cy="77476"/>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91"/>
                                        </p:tgtEl>
                                        <p:attrNameLst>
                                          <p:attrName>style.visibility</p:attrName>
                                        </p:attrNameLst>
                                      </p:cBhvr>
                                      <p:to>
                                        <p:strVal val="visible"/>
                                      </p:to>
                                    </p:set>
                                    <p:animEffect filter="fade" transition="in">
                                      <p:cBhvr>
                                        <p:cTn dur="1500"/>
                                        <p:tgtEl>
                                          <p:spTgt spid="1491"/>
                                        </p:tgtEl>
                                      </p:cBhvr>
                                    </p:animEffect>
                                  </p:childTnLst>
                                </p:cTn>
                              </p:par>
                              <p:par>
                                <p:cTn fill="hold" nodeType="withEffect" presetClass="entr" presetID="10" presetSubtype="0">
                                  <p:stCondLst>
                                    <p:cond delay="0"/>
                                  </p:stCondLst>
                                  <p:childTnLst>
                                    <p:set>
                                      <p:cBhvr>
                                        <p:cTn dur="1" fill="hold">
                                          <p:stCondLst>
                                            <p:cond delay="0"/>
                                          </p:stCondLst>
                                        </p:cTn>
                                        <p:tgtEl>
                                          <p:spTgt spid="1492"/>
                                        </p:tgtEl>
                                        <p:attrNameLst>
                                          <p:attrName>style.visibility</p:attrName>
                                        </p:attrNameLst>
                                      </p:cBhvr>
                                      <p:to>
                                        <p:strVal val="visible"/>
                                      </p:to>
                                    </p:set>
                                    <p:animEffect filter="fade" transition="in">
                                      <p:cBhvr>
                                        <p:cTn dur="1500"/>
                                        <p:tgtEl>
                                          <p:spTgt spid="1492"/>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1495"/>
                                        </p:tgtEl>
                                        <p:attrNameLst>
                                          <p:attrName>style.visibility</p:attrName>
                                        </p:attrNameLst>
                                      </p:cBhvr>
                                      <p:to>
                                        <p:strVal val="visible"/>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1493"/>
                                        </p:tgtEl>
                                        <p:attrNameLst>
                                          <p:attrName>style.visibility</p:attrName>
                                        </p:attrNameLst>
                                      </p:cBhvr>
                                      <p:to>
                                        <p:strVal val="visible"/>
                                      </p:to>
                                    </p:set>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14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499" name="Shape 1499"/>
        <p:cNvGrpSpPr/>
        <p:nvPr/>
      </p:nvGrpSpPr>
      <p:grpSpPr>
        <a:xfrm>
          <a:off x="0" y="0"/>
          <a:ext cx="0" cy="0"/>
          <a:chOff x="0" y="0"/>
          <a:chExt cx="0" cy="0"/>
        </a:xfrm>
      </p:grpSpPr>
      <p:sp>
        <p:nvSpPr>
          <p:cNvPr id="1500" name="Google Shape;1500;p113"/>
          <p:cNvSpPr txBox="1"/>
          <p:nvPr>
            <p:ph type="title"/>
          </p:nvPr>
        </p:nvSpPr>
        <p:spPr>
          <a:xfrm>
            <a:off x="717525" y="554400"/>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Time Series Forecasting Algorithm</a:t>
            </a:r>
            <a:endParaRPr>
              <a:solidFill>
                <a:schemeClr val="lt1"/>
              </a:solidFill>
            </a:endParaRPr>
          </a:p>
        </p:txBody>
      </p:sp>
      <p:sp>
        <p:nvSpPr>
          <p:cNvPr id="1501" name="Google Shape;1501;p113"/>
          <p:cNvSpPr txBox="1"/>
          <p:nvPr>
            <p:ph idx="1" type="body"/>
          </p:nvPr>
        </p:nvSpPr>
        <p:spPr>
          <a:xfrm>
            <a:off x="629225" y="1343975"/>
            <a:ext cx="7709100" cy="1551900"/>
          </a:xfrm>
          <a:prstGeom prst="rect">
            <a:avLst/>
          </a:prstGeom>
        </p:spPr>
        <p:txBody>
          <a:bodyPr anchorCtr="0" anchor="t" bIns="91425" lIns="90000" spcFirstLastPara="1" rIns="90000" wrap="square" tIns="91425">
            <a:noAutofit/>
          </a:bodyPr>
          <a:lstStyle/>
          <a:p>
            <a:pPr indent="-342900" lvl="0" marL="457200" rtl="0" algn="l">
              <a:spcBef>
                <a:spcPts val="0"/>
              </a:spcBef>
              <a:spcAft>
                <a:spcPts val="0"/>
              </a:spcAft>
              <a:buClr>
                <a:schemeClr val="lt1"/>
              </a:buClr>
              <a:buSzPts val="1800"/>
              <a:buChar char="●"/>
            </a:pPr>
            <a:r>
              <a:rPr lang="en" sz="1800">
                <a:solidFill>
                  <a:schemeClr val="lt1"/>
                </a:solidFill>
              </a:rPr>
              <a:t>Time series forecasting is a method used to predict future values based on previously observed values in time-ordered data</a:t>
            </a: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Used commonly in </a:t>
            </a:r>
            <a:endParaRPr sz="1800">
              <a:solidFill>
                <a:schemeClr val="lt1"/>
              </a:solidFill>
            </a:endParaRPr>
          </a:p>
          <a:p>
            <a:pPr indent="-342900" lvl="1" marL="914400" rtl="0" algn="l">
              <a:spcBef>
                <a:spcPts val="0"/>
              </a:spcBef>
              <a:spcAft>
                <a:spcPts val="0"/>
              </a:spcAft>
              <a:buClr>
                <a:schemeClr val="lt1"/>
              </a:buClr>
              <a:buSzPts val="1800"/>
              <a:buChar char="○"/>
            </a:pPr>
            <a:r>
              <a:rPr lang="en" sz="1800">
                <a:solidFill>
                  <a:schemeClr val="lt1"/>
                </a:solidFill>
              </a:rPr>
              <a:t>Stock prices, weather </a:t>
            </a:r>
            <a:r>
              <a:rPr lang="en" sz="1800">
                <a:solidFill>
                  <a:schemeClr val="lt1"/>
                </a:solidFill>
              </a:rPr>
              <a:t>forecasting</a:t>
            </a:r>
            <a:r>
              <a:rPr lang="en" sz="1800">
                <a:solidFill>
                  <a:schemeClr val="lt1"/>
                </a:solidFill>
              </a:rPr>
              <a:t>, etc</a:t>
            </a:r>
            <a:endParaRPr sz="1800">
              <a:solidFill>
                <a:schemeClr val="lt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05" name="Shape 1505"/>
        <p:cNvGrpSpPr/>
        <p:nvPr/>
      </p:nvGrpSpPr>
      <p:grpSpPr>
        <a:xfrm>
          <a:off x="0" y="0"/>
          <a:ext cx="0" cy="0"/>
          <a:chOff x="0" y="0"/>
          <a:chExt cx="0" cy="0"/>
        </a:xfrm>
      </p:grpSpPr>
      <p:sp>
        <p:nvSpPr>
          <p:cNvPr id="1506" name="Google Shape;1506;p114"/>
          <p:cNvSpPr txBox="1"/>
          <p:nvPr>
            <p:ph type="title"/>
          </p:nvPr>
        </p:nvSpPr>
        <p:spPr>
          <a:xfrm>
            <a:off x="717525" y="554400"/>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Time Series Forecasting Algorithm</a:t>
            </a:r>
            <a:endParaRPr>
              <a:solidFill>
                <a:schemeClr val="lt1"/>
              </a:solidFill>
            </a:endParaRPr>
          </a:p>
        </p:txBody>
      </p:sp>
      <p:sp>
        <p:nvSpPr>
          <p:cNvPr id="1507" name="Google Shape;1507;p114"/>
          <p:cNvSpPr txBox="1"/>
          <p:nvPr>
            <p:ph idx="1" type="body"/>
          </p:nvPr>
        </p:nvSpPr>
        <p:spPr>
          <a:xfrm>
            <a:off x="629225" y="1343975"/>
            <a:ext cx="7709100" cy="1551900"/>
          </a:xfrm>
          <a:prstGeom prst="rect">
            <a:avLst/>
          </a:prstGeom>
        </p:spPr>
        <p:txBody>
          <a:bodyPr anchorCtr="0" anchor="t" bIns="91425" lIns="90000" spcFirstLastPara="1" rIns="90000" wrap="square" tIns="91425">
            <a:noAutofit/>
          </a:bodyPr>
          <a:lstStyle/>
          <a:p>
            <a:pPr indent="-349250" lvl="0" marL="457200" rtl="0" algn="l">
              <a:lnSpc>
                <a:spcPct val="115000"/>
              </a:lnSpc>
              <a:spcBef>
                <a:spcPts val="0"/>
              </a:spcBef>
              <a:spcAft>
                <a:spcPts val="0"/>
              </a:spcAft>
              <a:buClr>
                <a:schemeClr val="lt1"/>
              </a:buClr>
              <a:buSzPts val="1900"/>
              <a:buChar char="●"/>
            </a:pPr>
            <a:r>
              <a:rPr lang="en" sz="1900">
                <a:solidFill>
                  <a:schemeClr val="lt1"/>
                </a:solidFill>
              </a:rPr>
              <a:t>The primary goal of this algorithm is to predict future sensor readings (from an MQ-135 sensor) using historical data. </a:t>
            </a:r>
            <a:endParaRPr sz="1900">
              <a:solidFill>
                <a:schemeClr val="lt1"/>
              </a:solidFill>
            </a:endParaRPr>
          </a:p>
          <a:p>
            <a:pPr indent="-349250" lvl="0" marL="457200" rtl="0" algn="l">
              <a:lnSpc>
                <a:spcPct val="115000"/>
              </a:lnSpc>
              <a:spcBef>
                <a:spcPts val="0"/>
              </a:spcBef>
              <a:spcAft>
                <a:spcPts val="0"/>
              </a:spcAft>
              <a:buClr>
                <a:schemeClr val="lt1"/>
              </a:buClr>
              <a:buSzPts val="1900"/>
              <a:buChar char="●"/>
            </a:pPr>
            <a:r>
              <a:rPr lang="en" sz="1900">
                <a:solidFill>
                  <a:schemeClr val="lt1"/>
                </a:solidFill>
              </a:rPr>
              <a:t>The MQ-135 sensor is typically used for air quality monitoring, so accurate predictions can be vital for environmental analysis, public health, or industrial safety.</a:t>
            </a:r>
            <a:endParaRPr sz="1900">
              <a:solidFill>
                <a:schemeClr val="lt1"/>
              </a:solidFill>
            </a:endParaRPr>
          </a:p>
          <a:p>
            <a:pPr indent="-349250" lvl="0" marL="457200" rtl="0" algn="l">
              <a:lnSpc>
                <a:spcPct val="115000"/>
              </a:lnSpc>
              <a:spcBef>
                <a:spcPts val="0"/>
              </a:spcBef>
              <a:spcAft>
                <a:spcPts val="0"/>
              </a:spcAft>
              <a:buClr>
                <a:schemeClr val="lt1"/>
              </a:buClr>
              <a:buSzPts val="1900"/>
              <a:buChar char="●"/>
            </a:pPr>
            <a:r>
              <a:rPr lang="en" sz="1900">
                <a:solidFill>
                  <a:schemeClr val="lt1"/>
                </a:solidFill>
              </a:rPr>
              <a:t>RMSE (root mean squared error) is used as an error measurement. ensuring the accuracy of the predictions. </a:t>
            </a:r>
            <a:endParaRPr sz="1900">
              <a:solidFill>
                <a:schemeClr val="lt1"/>
              </a:solidFill>
            </a:endParaRPr>
          </a:p>
          <a:p>
            <a:pPr indent="-349250" lvl="0" marL="457200" rtl="0" algn="l">
              <a:lnSpc>
                <a:spcPct val="115000"/>
              </a:lnSpc>
              <a:spcBef>
                <a:spcPts val="0"/>
              </a:spcBef>
              <a:spcAft>
                <a:spcPts val="0"/>
              </a:spcAft>
              <a:buClr>
                <a:schemeClr val="lt1"/>
              </a:buClr>
              <a:buSzPts val="1900"/>
              <a:buChar char="●"/>
            </a:pPr>
            <a:r>
              <a:rPr lang="en" sz="1900">
                <a:solidFill>
                  <a:schemeClr val="lt1"/>
                </a:solidFill>
              </a:rPr>
              <a:t>The algorithm is flexible, and can be adapted to different types of sensor readings. </a:t>
            </a:r>
            <a:endParaRPr sz="1900">
              <a:solidFill>
                <a:schemeClr val="lt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11" name="Shape 1511"/>
        <p:cNvGrpSpPr/>
        <p:nvPr/>
      </p:nvGrpSpPr>
      <p:grpSpPr>
        <a:xfrm>
          <a:off x="0" y="0"/>
          <a:ext cx="0" cy="0"/>
          <a:chOff x="0" y="0"/>
          <a:chExt cx="0" cy="0"/>
        </a:xfrm>
      </p:grpSpPr>
      <p:sp>
        <p:nvSpPr>
          <p:cNvPr id="1512" name="Google Shape;1512;p115"/>
          <p:cNvSpPr txBox="1"/>
          <p:nvPr>
            <p:ph type="title"/>
          </p:nvPr>
        </p:nvSpPr>
        <p:spPr>
          <a:xfrm>
            <a:off x="717525" y="554400"/>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Long Short-Term Memory Model (LSTM)</a:t>
            </a:r>
            <a:endParaRPr>
              <a:solidFill>
                <a:schemeClr val="lt1"/>
              </a:solidFill>
            </a:endParaRPr>
          </a:p>
          <a:p>
            <a:pPr indent="0" lvl="0" marL="0" rtl="0" algn="ctr">
              <a:spcBef>
                <a:spcPts val="0"/>
              </a:spcBef>
              <a:spcAft>
                <a:spcPts val="0"/>
              </a:spcAft>
              <a:buNone/>
            </a:pPr>
            <a:r>
              <a:t/>
            </a:r>
            <a:endParaRPr>
              <a:solidFill>
                <a:schemeClr val="lt1"/>
              </a:solidFill>
            </a:endParaRPr>
          </a:p>
          <a:p>
            <a:pPr indent="0" lvl="0" marL="0" rtl="0" algn="ctr">
              <a:spcBef>
                <a:spcPts val="0"/>
              </a:spcBef>
              <a:spcAft>
                <a:spcPts val="0"/>
              </a:spcAft>
              <a:buNone/>
            </a:pPr>
            <a:r>
              <a:t/>
            </a:r>
            <a:endParaRPr>
              <a:solidFill>
                <a:schemeClr val="lt1"/>
              </a:solidFill>
            </a:endParaRPr>
          </a:p>
        </p:txBody>
      </p:sp>
      <p:sp>
        <p:nvSpPr>
          <p:cNvPr id="1513" name="Google Shape;1513;p115"/>
          <p:cNvSpPr txBox="1"/>
          <p:nvPr>
            <p:ph idx="1" type="body"/>
          </p:nvPr>
        </p:nvSpPr>
        <p:spPr>
          <a:xfrm>
            <a:off x="629225" y="1343975"/>
            <a:ext cx="7709100" cy="1551900"/>
          </a:xfrm>
          <a:prstGeom prst="rect">
            <a:avLst/>
          </a:prstGeom>
        </p:spPr>
        <p:txBody>
          <a:bodyPr anchorCtr="0" anchor="t" bIns="91425" lIns="90000" spcFirstLastPara="1" rIns="90000" wrap="square" tIns="91425">
            <a:noAutofit/>
          </a:bodyPr>
          <a:lstStyle/>
          <a:p>
            <a:pPr indent="-317500" lvl="0" marL="457200" rtl="0" algn="l">
              <a:spcBef>
                <a:spcPts val="0"/>
              </a:spcBef>
              <a:spcAft>
                <a:spcPts val="0"/>
              </a:spcAft>
              <a:buClr>
                <a:schemeClr val="lt1"/>
              </a:buClr>
              <a:buSzPts val="1400"/>
              <a:buChar char="●"/>
            </a:pPr>
            <a:r>
              <a:rPr lang="en" sz="1900">
                <a:solidFill>
                  <a:schemeClr val="lt1"/>
                </a:solidFill>
              </a:rPr>
              <a:t>To perform the time series forecasting algorithm, the LTSM model is used to learn from the sequences of the data. </a:t>
            </a:r>
            <a:endParaRPr sz="1900">
              <a:solidFill>
                <a:schemeClr val="lt1"/>
              </a:solidFill>
            </a:endParaRPr>
          </a:p>
          <a:p>
            <a:pPr indent="-317500" lvl="0" marL="457200" rtl="0" algn="l">
              <a:spcBef>
                <a:spcPts val="1000"/>
              </a:spcBef>
              <a:spcAft>
                <a:spcPts val="0"/>
              </a:spcAft>
              <a:buClr>
                <a:schemeClr val="lt1"/>
              </a:buClr>
              <a:buSzPts val="1400"/>
              <a:buChar char="●"/>
            </a:pPr>
            <a:r>
              <a:rPr lang="en" sz="1900">
                <a:solidFill>
                  <a:schemeClr val="lt1"/>
                </a:solidFill>
              </a:rPr>
              <a:t>This model is a type of recurrent neural network that is best suited for time series forecasting as it </a:t>
            </a:r>
            <a:endParaRPr sz="1900">
              <a:solidFill>
                <a:schemeClr val="lt1"/>
              </a:solidFill>
            </a:endParaRPr>
          </a:p>
          <a:p>
            <a:pPr indent="-349250" lvl="1" marL="914400" rtl="0" algn="l">
              <a:spcBef>
                <a:spcPts val="1000"/>
              </a:spcBef>
              <a:spcAft>
                <a:spcPts val="0"/>
              </a:spcAft>
              <a:buClr>
                <a:schemeClr val="lt1"/>
              </a:buClr>
              <a:buSzPts val="1900"/>
              <a:buChar char="○"/>
            </a:pPr>
            <a:r>
              <a:rPr lang="en" sz="1900">
                <a:solidFill>
                  <a:schemeClr val="lt1"/>
                </a:solidFill>
              </a:rPr>
              <a:t>has the ability of remembering previous data inputs for a longer period of time. </a:t>
            </a:r>
            <a:endParaRPr sz="1900">
              <a:solidFill>
                <a:schemeClr val="lt1"/>
              </a:solidFill>
            </a:endParaRPr>
          </a:p>
          <a:p>
            <a:pPr indent="0" lvl="0" marL="0" rtl="0" algn="l">
              <a:spcBef>
                <a:spcPts val="1000"/>
              </a:spcBef>
              <a:spcAft>
                <a:spcPts val="1000"/>
              </a:spcAft>
              <a:buNone/>
            </a:pPr>
            <a:r>
              <a:t/>
            </a:r>
            <a:endParaRPr sz="1900">
              <a:solidFill>
                <a:schemeClr val="lt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17" name="Shape 1517"/>
        <p:cNvGrpSpPr/>
        <p:nvPr/>
      </p:nvGrpSpPr>
      <p:grpSpPr>
        <a:xfrm>
          <a:off x="0" y="0"/>
          <a:ext cx="0" cy="0"/>
          <a:chOff x="0" y="0"/>
          <a:chExt cx="0" cy="0"/>
        </a:xfrm>
      </p:grpSpPr>
      <p:pic>
        <p:nvPicPr>
          <p:cNvPr id="1518" name="Google Shape;1518;p116"/>
          <p:cNvPicPr preferRelativeResize="0"/>
          <p:nvPr/>
        </p:nvPicPr>
        <p:blipFill>
          <a:blip r:embed="rId3">
            <a:alphaModFix/>
          </a:blip>
          <a:stretch>
            <a:fillRect/>
          </a:stretch>
        </p:blipFill>
        <p:spPr>
          <a:xfrm>
            <a:off x="257450" y="449025"/>
            <a:ext cx="8485900" cy="3622900"/>
          </a:xfrm>
          <a:prstGeom prst="rect">
            <a:avLst/>
          </a:prstGeom>
          <a:noFill/>
          <a:ln>
            <a:noFill/>
          </a:ln>
        </p:spPr>
      </p:pic>
      <p:sp>
        <p:nvSpPr>
          <p:cNvPr id="1519" name="Google Shape;1519;p116"/>
          <p:cNvSpPr txBox="1"/>
          <p:nvPr/>
        </p:nvSpPr>
        <p:spPr>
          <a:xfrm>
            <a:off x="2482450" y="4224175"/>
            <a:ext cx="4083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lt1"/>
                </a:solidFill>
                <a:latin typeface="Times New Roman"/>
                <a:ea typeface="Times New Roman"/>
                <a:cs typeface="Times New Roman"/>
                <a:sym typeface="Times New Roman"/>
              </a:rPr>
              <a:t>Fig. 13 Results of the forecasting and the actual data readings</a:t>
            </a:r>
            <a:endParaRPr sz="900">
              <a:solidFill>
                <a:schemeClr val="lt1"/>
              </a:solidFill>
              <a:latin typeface="Times New Roman"/>
              <a:ea typeface="Times New Roman"/>
              <a:cs typeface="Times New Roman"/>
              <a:sym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23" name="Shape 1523"/>
        <p:cNvGrpSpPr/>
        <p:nvPr/>
      </p:nvGrpSpPr>
      <p:grpSpPr>
        <a:xfrm>
          <a:off x="0" y="0"/>
          <a:ext cx="0" cy="0"/>
          <a:chOff x="0" y="0"/>
          <a:chExt cx="0" cy="0"/>
        </a:xfrm>
      </p:grpSpPr>
      <p:sp>
        <p:nvSpPr>
          <p:cNvPr id="1524" name="Google Shape;1524;p117"/>
          <p:cNvSpPr txBox="1"/>
          <p:nvPr>
            <p:ph type="title"/>
          </p:nvPr>
        </p:nvSpPr>
        <p:spPr>
          <a:xfrm>
            <a:off x="717525" y="554400"/>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Dataset Used</a:t>
            </a:r>
            <a:endParaRPr>
              <a:solidFill>
                <a:schemeClr val="lt1"/>
              </a:solidFill>
            </a:endParaRPr>
          </a:p>
        </p:txBody>
      </p:sp>
      <p:sp>
        <p:nvSpPr>
          <p:cNvPr id="1525" name="Google Shape;1525;p117"/>
          <p:cNvSpPr txBox="1"/>
          <p:nvPr>
            <p:ph idx="1" type="body"/>
          </p:nvPr>
        </p:nvSpPr>
        <p:spPr>
          <a:xfrm>
            <a:off x="629225" y="1343975"/>
            <a:ext cx="7709100" cy="650400"/>
          </a:xfrm>
          <a:prstGeom prst="rect">
            <a:avLst/>
          </a:prstGeom>
        </p:spPr>
        <p:txBody>
          <a:bodyPr anchorCtr="0" anchor="t" bIns="91425" lIns="90000" spcFirstLastPara="1" rIns="90000" wrap="square" tIns="91425">
            <a:noAutofit/>
          </a:bodyPr>
          <a:lstStyle/>
          <a:p>
            <a:pPr indent="-349250" lvl="0" marL="457200" rtl="0" algn="l">
              <a:spcBef>
                <a:spcPts val="0"/>
              </a:spcBef>
              <a:spcAft>
                <a:spcPts val="0"/>
              </a:spcAft>
              <a:buClr>
                <a:schemeClr val="lt1"/>
              </a:buClr>
              <a:buSzPts val="1900"/>
              <a:buChar char="●"/>
            </a:pPr>
            <a:r>
              <a:rPr lang="en" sz="1900">
                <a:solidFill>
                  <a:schemeClr val="lt1"/>
                </a:solidFill>
              </a:rPr>
              <a:t> MQ-135 sensor reading, collected over a period of four days</a:t>
            </a:r>
            <a:endParaRPr sz="19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55"/>
          <p:cNvSpPr txBox="1"/>
          <p:nvPr>
            <p:ph type="title"/>
          </p:nvPr>
        </p:nvSpPr>
        <p:spPr>
          <a:xfrm>
            <a:off x="717600" y="552990"/>
            <a:ext cx="7708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Indoor Air Quality</a:t>
            </a:r>
            <a:endParaRPr/>
          </a:p>
        </p:txBody>
      </p:sp>
      <p:sp>
        <p:nvSpPr>
          <p:cNvPr id="936" name="Google Shape;936;p55"/>
          <p:cNvSpPr txBox="1"/>
          <p:nvPr>
            <p:ph idx="2" type="title"/>
          </p:nvPr>
        </p:nvSpPr>
        <p:spPr>
          <a:xfrm>
            <a:off x="600775" y="1872173"/>
            <a:ext cx="2232000" cy="4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Fi</a:t>
            </a:r>
            <a:r>
              <a:rPr lang="en"/>
              <a:t>rst world-countries</a:t>
            </a:r>
            <a:endParaRPr/>
          </a:p>
        </p:txBody>
      </p:sp>
      <p:sp>
        <p:nvSpPr>
          <p:cNvPr id="937" name="Google Shape;937;p55"/>
          <p:cNvSpPr txBox="1"/>
          <p:nvPr>
            <p:ph idx="1" type="subTitle"/>
          </p:nvPr>
        </p:nvSpPr>
        <p:spPr>
          <a:xfrm>
            <a:off x="239725" y="2478025"/>
            <a:ext cx="2711100" cy="831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lt2"/>
              </a:buClr>
              <a:buSzPts val="1400"/>
              <a:buChar char="●"/>
            </a:pPr>
            <a:r>
              <a:rPr lang="en"/>
              <a:t>B</a:t>
            </a:r>
            <a:r>
              <a:rPr lang="en"/>
              <a:t>uildings are airtight and rely HVAC systems</a:t>
            </a:r>
            <a:endParaRPr/>
          </a:p>
          <a:p>
            <a:pPr indent="-317500" lvl="0" marL="457200" rtl="0" algn="l">
              <a:spcBef>
                <a:spcPts val="0"/>
              </a:spcBef>
              <a:spcAft>
                <a:spcPts val="0"/>
              </a:spcAft>
              <a:buClr>
                <a:schemeClr val="lt2"/>
              </a:buClr>
              <a:buSzPts val="1400"/>
              <a:buChar char="●"/>
            </a:pPr>
            <a:r>
              <a:rPr lang="en"/>
              <a:t>People spend approximately 80-90% of their time indoors</a:t>
            </a:r>
            <a:endParaRPr/>
          </a:p>
          <a:p>
            <a:pPr indent="0" lvl="0" marL="457200" rtl="0" algn="l">
              <a:spcBef>
                <a:spcPts val="1600"/>
              </a:spcBef>
              <a:spcAft>
                <a:spcPts val="1600"/>
              </a:spcAft>
              <a:buNone/>
            </a:pPr>
            <a:r>
              <a:t/>
            </a:r>
            <a:endParaRPr/>
          </a:p>
        </p:txBody>
      </p:sp>
      <p:sp>
        <p:nvSpPr>
          <p:cNvPr id="938" name="Google Shape;938;p55"/>
          <p:cNvSpPr txBox="1"/>
          <p:nvPr>
            <p:ph idx="4294967295" type="title"/>
          </p:nvPr>
        </p:nvSpPr>
        <p:spPr>
          <a:xfrm>
            <a:off x="3464475" y="1920801"/>
            <a:ext cx="2232000" cy="65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Sick Building Syndrome (SBS)</a:t>
            </a:r>
            <a:endParaRPr sz="1800"/>
          </a:p>
        </p:txBody>
      </p:sp>
      <p:sp>
        <p:nvSpPr>
          <p:cNvPr id="939" name="Google Shape;939;p55"/>
          <p:cNvSpPr txBox="1"/>
          <p:nvPr>
            <p:ph idx="3" type="subTitle"/>
          </p:nvPr>
        </p:nvSpPr>
        <p:spPr>
          <a:xfrm>
            <a:off x="3456000" y="2478012"/>
            <a:ext cx="2232000" cy="1921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Happens </a:t>
            </a:r>
            <a:r>
              <a:rPr lang="en"/>
              <a:t>when people in a building start feeling unwell but their symptoms often disappear when leaving the affected building</a:t>
            </a:r>
            <a:endParaRPr/>
          </a:p>
        </p:txBody>
      </p:sp>
      <p:sp>
        <p:nvSpPr>
          <p:cNvPr id="940" name="Google Shape;940;p55"/>
          <p:cNvSpPr txBox="1"/>
          <p:nvPr>
            <p:ph idx="4" type="title"/>
          </p:nvPr>
        </p:nvSpPr>
        <p:spPr>
          <a:xfrm>
            <a:off x="6207675" y="1856781"/>
            <a:ext cx="2232000" cy="71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Health Risks Associated with Indoor Air Pollution</a:t>
            </a:r>
            <a:endParaRPr/>
          </a:p>
        </p:txBody>
      </p:sp>
      <p:sp>
        <p:nvSpPr>
          <p:cNvPr id="941" name="Google Shape;941;p55"/>
          <p:cNvSpPr txBox="1"/>
          <p:nvPr>
            <p:ph idx="5" type="subTitle"/>
          </p:nvPr>
        </p:nvSpPr>
        <p:spPr>
          <a:xfrm>
            <a:off x="6207675" y="2569875"/>
            <a:ext cx="2711100" cy="2184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High levels of exposure can cause: </a:t>
            </a:r>
            <a:endParaRPr/>
          </a:p>
          <a:p>
            <a:pPr indent="-317500" lvl="0" marL="457200" rtl="0" algn="l">
              <a:lnSpc>
                <a:spcPct val="100000"/>
              </a:lnSpc>
              <a:spcBef>
                <a:spcPts val="1600"/>
              </a:spcBef>
              <a:spcAft>
                <a:spcPts val="0"/>
              </a:spcAft>
              <a:buClr>
                <a:schemeClr val="lt2"/>
              </a:buClr>
              <a:buSzPts val="1400"/>
              <a:buChar char="●"/>
            </a:pPr>
            <a:r>
              <a:rPr lang="en"/>
              <a:t>chronic obstructive pulmonary disease</a:t>
            </a:r>
            <a:endParaRPr/>
          </a:p>
          <a:p>
            <a:pPr indent="-317500" lvl="0" marL="457200" rtl="0" algn="l">
              <a:lnSpc>
                <a:spcPct val="100000"/>
              </a:lnSpc>
              <a:spcBef>
                <a:spcPts val="0"/>
              </a:spcBef>
              <a:spcAft>
                <a:spcPts val="0"/>
              </a:spcAft>
              <a:buClr>
                <a:schemeClr val="lt2"/>
              </a:buClr>
              <a:buSzPts val="1400"/>
              <a:buChar char="●"/>
            </a:pPr>
            <a:r>
              <a:rPr lang="en"/>
              <a:t>lung cancer</a:t>
            </a:r>
            <a:endParaRPr/>
          </a:p>
          <a:p>
            <a:pPr indent="-317500" lvl="0" marL="457200" rtl="0" algn="l">
              <a:lnSpc>
                <a:spcPct val="100000"/>
              </a:lnSpc>
              <a:spcBef>
                <a:spcPts val="0"/>
              </a:spcBef>
              <a:spcAft>
                <a:spcPts val="0"/>
              </a:spcAft>
              <a:buClr>
                <a:schemeClr val="lt2"/>
              </a:buClr>
              <a:buSzPts val="1400"/>
              <a:buChar char="●"/>
            </a:pPr>
            <a:r>
              <a:rPr lang="en"/>
              <a:t>acute respiratory infections</a:t>
            </a:r>
            <a:endParaRPr/>
          </a:p>
          <a:p>
            <a:pPr indent="-317500" lvl="0" marL="457200" rtl="0" algn="l">
              <a:lnSpc>
                <a:spcPct val="100000"/>
              </a:lnSpc>
              <a:spcBef>
                <a:spcPts val="0"/>
              </a:spcBef>
              <a:spcAft>
                <a:spcPts val="0"/>
              </a:spcAft>
              <a:buClr>
                <a:schemeClr val="lt2"/>
              </a:buClr>
              <a:buSzPts val="1400"/>
              <a:buChar char="●"/>
            </a:pPr>
            <a:r>
              <a:rPr lang="en"/>
              <a:t>severe eye diseases</a:t>
            </a:r>
            <a:endParaRPr/>
          </a:p>
        </p:txBody>
      </p:sp>
      <p:cxnSp>
        <p:nvCxnSpPr>
          <p:cNvPr id="942" name="Google Shape;942;p55"/>
          <p:cNvCxnSpPr/>
          <p:nvPr/>
        </p:nvCxnSpPr>
        <p:spPr>
          <a:xfrm rot="10800000">
            <a:off x="3203475" y="1895750"/>
            <a:ext cx="16800" cy="2689500"/>
          </a:xfrm>
          <a:prstGeom prst="straightConnector1">
            <a:avLst/>
          </a:prstGeom>
          <a:noFill/>
          <a:ln cap="flat" cmpd="sng" w="19050">
            <a:solidFill>
              <a:schemeClr val="lt1"/>
            </a:solidFill>
            <a:prstDash val="solid"/>
            <a:round/>
            <a:headEnd len="med" w="med" type="none"/>
            <a:tailEnd len="med" w="med" type="none"/>
          </a:ln>
        </p:spPr>
      </p:cxnSp>
      <p:cxnSp>
        <p:nvCxnSpPr>
          <p:cNvPr id="943" name="Google Shape;943;p55"/>
          <p:cNvCxnSpPr/>
          <p:nvPr/>
        </p:nvCxnSpPr>
        <p:spPr>
          <a:xfrm rot="10800000">
            <a:off x="5940675" y="1895625"/>
            <a:ext cx="22800" cy="2504100"/>
          </a:xfrm>
          <a:prstGeom prst="straightConnector1">
            <a:avLst/>
          </a:prstGeom>
          <a:noFill/>
          <a:ln cap="flat" cmpd="sng" w="19050">
            <a:solidFill>
              <a:schemeClr val="lt1"/>
            </a:solidFill>
            <a:prstDash val="solid"/>
            <a:round/>
            <a:headEnd len="med" w="med" type="none"/>
            <a:tailEnd len="med" w="med" type="none"/>
          </a:ln>
        </p:spPr>
      </p:cxnSp>
      <p:grpSp>
        <p:nvGrpSpPr>
          <p:cNvPr id="944" name="Google Shape;944;p55"/>
          <p:cNvGrpSpPr/>
          <p:nvPr/>
        </p:nvGrpSpPr>
        <p:grpSpPr>
          <a:xfrm>
            <a:off x="1605541" y="1225022"/>
            <a:ext cx="458618" cy="539898"/>
            <a:chOff x="1834915" y="2806417"/>
            <a:chExt cx="324180" cy="381311"/>
          </a:xfrm>
        </p:grpSpPr>
        <p:sp>
          <p:nvSpPr>
            <p:cNvPr id="945" name="Google Shape;945;p55"/>
            <p:cNvSpPr/>
            <p:nvPr/>
          </p:nvSpPr>
          <p:spPr>
            <a:xfrm>
              <a:off x="1840592" y="2832793"/>
              <a:ext cx="318504" cy="354934"/>
            </a:xfrm>
            <a:custGeom>
              <a:rect b="b" l="l" r="r" t="t"/>
              <a:pathLst>
                <a:path extrusionOk="0" h="15569" w="13971">
                  <a:moveTo>
                    <a:pt x="10690" y="1937"/>
                  </a:moveTo>
                  <a:lnTo>
                    <a:pt x="12861" y="2790"/>
                  </a:lnTo>
                  <a:lnTo>
                    <a:pt x="12861" y="2931"/>
                  </a:lnTo>
                  <a:lnTo>
                    <a:pt x="10690" y="2931"/>
                  </a:lnTo>
                  <a:lnTo>
                    <a:pt x="10690" y="1937"/>
                  </a:lnTo>
                  <a:close/>
                  <a:moveTo>
                    <a:pt x="6863" y="534"/>
                  </a:moveTo>
                  <a:lnTo>
                    <a:pt x="8838" y="1783"/>
                  </a:lnTo>
                  <a:lnTo>
                    <a:pt x="6863" y="3043"/>
                  </a:lnTo>
                  <a:lnTo>
                    <a:pt x="4887" y="1783"/>
                  </a:lnTo>
                  <a:lnTo>
                    <a:pt x="6863" y="534"/>
                  </a:lnTo>
                  <a:close/>
                  <a:moveTo>
                    <a:pt x="13482" y="3421"/>
                  </a:moveTo>
                  <a:lnTo>
                    <a:pt x="13482" y="3971"/>
                  </a:lnTo>
                  <a:lnTo>
                    <a:pt x="10690" y="3971"/>
                  </a:lnTo>
                  <a:lnTo>
                    <a:pt x="10690" y="3421"/>
                  </a:lnTo>
                  <a:close/>
                  <a:moveTo>
                    <a:pt x="4602" y="2182"/>
                  </a:moveTo>
                  <a:lnTo>
                    <a:pt x="6405" y="3332"/>
                  </a:lnTo>
                  <a:lnTo>
                    <a:pt x="4602" y="4481"/>
                  </a:lnTo>
                  <a:lnTo>
                    <a:pt x="4602" y="2182"/>
                  </a:lnTo>
                  <a:close/>
                  <a:moveTo>
                    <a:pt x="9122" y="2182"/>
                  </a:moveTo>
                  <a:lnTo>
                    <a:pt x="9122" y="4481"/>
                  </a:lnTo>
                  <a:lnTo>
                    <a:pt x="7317" y="3332"/>
                  </a:lnTo>
                  <a:lnTo>
                    <a:pt x="9122" y="2182"/>
                  </a:lnTo>
                  <a:close/>
                  <a:moveTo>
                    <a:pt x="6863" y="3623"/>
                  </a:moveTo>
                  <a:lnTo>
                    <a:pt x="9122" y="5062"/>
                  </a:lnTo>
                  <a:lnTo>
                    <a:pt x="9122" y="5416"/>
                  </a:lnTo>
                  <a:lnTo>
                    <a:pt x="6863" y="6856"/>
                  </a:lnTo>
                  <a:lnTo>
                    <a:pt x="4602" y="5416"/>
                  </a:lnTo>
                  <a:lnTo>
                    <a:pt x="4602" y="5062"/>
                  </a:lnTo>
                  <a:lnTo>
                    <a:pt x="6863" y="3623"/>
                  </a:lnTo>
                  <a:close/>
                  <a:moveTo>
                    <a:pt x="10690" y="6699"/>
                  </a:moveTo>
                  <a:lnTo>
                    <a:pt x="12861" y="7553"/>
                  </a:lnTo>
                  <a:lnTo>
                    <a:pt x="12861" y="7696"/>
                  </a:lnTo>
                  <a:lnTo>
                    <a:pt x="10690" y="7696"/>
                  </a:lnTo>
                  <a:lnTo>
                    <a:pt x="10690" y="6699"/>
                  </a:lnTo>
                  <a:close/>
                  <a:moveTo>
                    <a:pt x="4602" y="5996"/>
                  </a:moveTo>
                  <a:lnTo>
                    <a:pt x="6405" y="7147"/>
                  </a:lnTo>
                  <a:lnTo>
                    <a:pt x="4602" y="8297"/>
                  </a:lnTo>
                  <a:lnTo>
                    <a:pt x="4602" y="5996"/>
                  </a:lnTo>
                  <a:close/>
                  <a:moveTo>
                    <a:pt x="9122" y="5996"/>
                  </a:moveTo>
                  <a:lnTo>
                    <a:pt x="9122" y="8297"/>
                  </a:lnTo>
                  <a:lnTo>
                    <a:pt x="7317" y="7147"/>
                  </a:lnTo>
                  <a:lnTo>
                    <a:pt x="9122" y="5996"/>
                  </a:lnTo>
                  <a:close/>
                  <a:moveTo>
                    <a:pt x="13482" y="8187"/>
                  </a:moveTo>
                  <a:lnTo>
                    <a:pt x="13482" y="8737"/>
                  </a:lnTo>
                  <a:lnTo>
                    <a:pt x="10690" y="8737"/>
                  </a:lnTo>
                  <a:lnTo>
                    <a:pt x="10690" y="8187"/>
                  </a:lnTo>
                  <a:close/>
                  <a:moveTo>
                    <a:pt x="6863" y="7439"/>
                  </a:moveTo>
                  <a:lnTo>
                    <a:pt x="9122" y="8879"/>
                  </a:lnTo>
                  <a:lnTo>
                    <a:pt x="9122" y="9224"/>
                  </a:lnTo>
                  <a:lnTo>
                    <a:pt x="6863" y="10622"/>
                  </a:lnTo>
                  <a:lnTo>
                    <a:pt x="4602" y="9221"/>
                  </a:lnTo>
                  <a:lnTo>
                    <a:pt x="4602" y="8878"/>
                  </a:lnTo>
                  <a:lnTo>
                    <a:pt x="6863" y="7439"/>
                  </a:lnTo>
                  <a:close/>
                  <a:moveTo>
                    <a:pt x="4602" y="9797"/>
                  </a:moveTo>
                  <a:lnTo>
                    <a:pt x="6397" y="10906"/>
                  </a:lnTo>
                  <a:lnTo>
                    <a:pt x="4211" y="12259"/>
                  </a:lnTo>
                  <a:lnTo>
                    <a:pt x="4468" y="11849"/>
                  </a:lnTo>
                  <a:cubicBezTo>
                    <a:pt x="4555" y="11709"/>
                    <a:pt x="4602" y="11547"/>
                    <a:pt x="4602" y="11380"/>
                  </a:cubicBezTo>
                  <a:lnTo>
                    <a:pt x="4602" y="9797"/>
                  </a:lnTo>
                  <a:close/>
                  <a:moveTo>
                    <a:pt x="9122" y="9797"/>
                  </a:moveTo>
                  <a:lnTo>
                    <a:pt x="9122" y="11380"/>
                  </a:lnTo>
                  <a:cubicBezTo>
                    <a:pt x="9122" y="11547"/>
                    <a:pt x="9167" y="11707"/>
                    <a:pt x="9256" y="11849"/>
                  </a:cubicBezTo>
                  <a:lnTo>
                    <a:pt x="9513" y="12261"/>
                  </a:lnTo>
                  <a:lnTo>
                    <a:pt x="9513" y="12261"/>
                  </a:lnTo>
                  <a:lnTo>
                    <a:pt x="7328" y="10907"/>
                  </a:lnTo>
                  <a:lnTo>
                    <a:pt x="9122" y="9797"/>
                  </a:lnTo>
                  <a:close/>
                  <a:moveTo>
                    <a:pt x="6863" y="11195"/>
                  </a:moveTo>
                  <a:lnTo>
                    <a:pt x="10097" y="13198"/>
                  </a:lnTo>
                  <a:lnTo>
                    <a:pt x="10472" y="13800"/>
                  </a:lnTo>
                  <a:lnTo>
                    <a:pt x="3251" y="13800"/>
                  </a:lnTo>
                  <a:lnTo>
                    <a:pt x="3627" y="13198"/>
                  </a:lnTo>
                  <a:lnTo>
                    <a:pt x="6863" y="11195"/>
                  </a:lnTo>
                  <a:close/>
                  <a:moveTo>
                    <a:pt x="13230" y="14291"/>
                  </a:moveTo>
                  <a:lnTo>
                    <a:pt x="13230" y="15074"/>
                  </a:lnTo>
                  <a:lnTo>
                    <a:pt x="494" y="15074"/>
                  </a:lnTo>
                  <a:lnTo>
                    <a:pt x="494" y="14291"/>
                  </a:lnTo>
                  <a:close/>
                  <a:moveTo>
                    <a:pt x="6858" y="0"/>
                  </a:moveTo>
                  <a:cubicBezTo>
                    <a:pt x="6813" y="0"/>
                    <a:pt x="6768" y="13"/>
                    <a:pt x="6728" y="39"/>
                  </a:cubicBezTo>
                  <a:lnTo>
                    <a:pt x="4269" y="1592"/>
                  </a:lnTo>
                  <a:cubicBezTo>
                    <a:pt x="4169" y="1656"/>
                    <a:pt x="4108" y="1763"/>
                    <a:pt x="4108" y="1882"/>
                  </a:cubicBezTo>
                  <a:lnTo>
                    <a:pt x="4108" y="11380"/>
                  </a:lnTo>
                  <a:cubicBezTo>
                    <a:pt x="4108" y="11455"/>
                    <a:pt x="4087" y="11527"/>
                    <a:pt x="4049" y="11589"/>
                  </a:cubicBezTo>
                  <a:lnTo>
                    <a:pt x="2669" y="13800"/>
                  </a:lnTo>
                  <a:lnTo>
                    <a:pt x="1976" y="13800"/>
                  </a:lnTo>
                  <a:lnTo>
                    <a:pt x="2269" y="13332"/>
                  </a:lnTo>
                  <a:cubicBezTo>
                    <a:pt x="2341" y="13216"/>
                    <a:pt x="2306" y="13065"/>
                    <a:pt x="2192" y="12994"/>
                  </a:cubicBezTo>
                  <a:cubicBezTo>
                    <a:pt x="2151" y="12970"/>
                    <a:pt x="2106" y="12958"/>
                    <a:pt x="2062" y="12958"/>
                  </a:cubicBezTo>
                  <a:cubicBezTo>
                    <a:pt x="1980" y="12958"/>
                    <a:pt x="1900" y="12998"/>
                    <a:pt x="1854" y="13073"/>
                  </a:cubicBezTo>
                  <a:lnTo>
                    <a:pt x="1398" y="13802"/>
                  </a:lnTo>
                  <a:lnTo>
                    <a:pt x="409" y="13802"/>
                  </a:lnTo>
                  <a:cubicBezTo>
                    <a:pt x="183" y="13802"/>
                    <a:pt x="0" y="13985"/>
                    <a:pt x="0" y="14211"/>
                  </a:cubicBezTo>
                  <a:lnTo>
                    <a:pt x="0" y="15159"/>
                  </a:lnTo>
                  <a:cubicBezTo>
                    <a:pt x="0" y="15385"/>
                    <a:pt x="183" y="15568"/>
                    <a:pt x="409" y="15568"/>
                  </a:cubicBezTo>
                  <a:lnTo>
                    <a:pt x="13307" y="15568"/>
                  </a:lnTo>
                  <a:cubicBezTo>
                    <a:pt x="13533" y="15568"/>
                    <a:pt x="13715" y="15385"/>
                    <a:pt x="13715" y="15159"/>
                  </a:cubicBezTo>
                  <a:lnTo>
                    <a:pt x="13715" y="14211"/>
                  </a:lnTo>
                  <a:cubicBezTo>
                    <a:pt x="13715" y="13985"/>
                    <a:pt x="13532" y="13802"/>
                    <a:pt x="13307" y="13802"/>
                  </a:cubicBezTo>
                  <a:lnTo>
                    <a:pt x="12318" y="13802"/>
                  </a:lnTo>
                  <a:lnTo>
                    <a:pt x="10687" y="11187"/>
                  </a:lnTo>
                  <a:lnTo>
                    <a:pt x="10687" y="9228"/>
                  </a:lnTo>
                  <a:lnTo>
                    <a:pt x="12353" y="9228"/>
                  </a:lnTo>
                  <a:lnTo>
                    <a:pt x="12353" y="9706"/>
                  </a:lnTo>
                  <a:lnTo>
                    <a:pt x="11933" y="9706"/>
                  </a:lnTo>
                  <a:cubicBezTo>
                    <a:pt x="11797" y="9706"/>
                    <a:pt x="11689" y="9815"/>
                    <a:pt x="11689" y="9952"/>
                  </a:cubicBezTo>
                  <a:cubicBezTo>
                    <a:pt x="11689" y="10087"/>
                    <a:pt x="11797" y="10196"/>
                    <a:pt x="11933" y="10196"/>
                  </a:cubicBezTo>
                  <a:lnTo>
                    <a:pt x="12353" y="10196"/>
                  </a:lnTo>
                  <a:lnTo>
                    <a:pt x="12353" y="10594"/>
                  </a:lnTo>
                  <a:cubicBezTo>
                    <a:pt x="12353" y="10729"/>
                    <a:pt x="12462" y="10838"/>
                    <a:pt x="12599" y="10838"/>
                  </a:cubicBezTo>
                  <a:cubicBezTo>
                    <a:pt x="12734" y="10838"/>
                    <a:pt x="12843" y="10729"/>
                    <a:pt x="12843" y="10594"/>
                  </a:cubicBezTo>
                  <a:lnTo>
                    <a:pt x="12843" y="10196"/>
                  </a:lnTo>
                  <a:lnTo>
                    <a:pt x="13264" y="10196"/>
                  </a:lnTo>
                  <a:cubicBezTo>
                    <a:pt x="13399" y="10196"/>
                    <a:pt x="13509" y="10087"/>
                    <a:pt x="13509" y="9952"/>
                  </a:cubicBezTo>
                  <a:cubicBezTo>
                    <a:pt x="13509" y="9815"/>
                    <a:pt x="13399" y="9706"/>
                    <a:pt x="13264" y="9706"/>
                  </a:cubicBezTo>
                  <a:lnTo>
                    <a:pt x="12843" y="9706"/>
                  </a:lnTo>
                  <a:lnTo>
                    <a:pt x="12843" y="9228"/>
                  </a:lnTo>
                  <a:lnTo>
                    <a:pt x="13626" y="9228"/>
                  </a:lnTo>
                  <a:cubicBezTo>
                    <a:pt x="13815" y="9228"/>
                    <a:pt x="13969" y="9074"/>
                    <a:pt x="13969" y="8884"/>
                  </a:cubicBezTo>
                  <a:lnTo>
                    <a:pt x="13969" y="8038"/>
                  </a:lnTo>
                  <a:cubicBezTo>
                    <a:pt x="13969" y="7849"/>
                    <a:pt x="13815" y="7696"/>
                    <a:pt x="13626" y="7696"/>
                  </a:cubicBezTo>
                  <a:lnTo>
                    <a:pt x="13350" y="7696"/>
                  </a:lnTo>
                  <a:lnTo>
                    <a:pt x="13350" y="7498"/>
                  </a:lnTo>
                  <a:cubicBezTo>
                    <a:pt x="13350" y="7329"/>
                    <a:pt x="13248" y="7179"/>
                    <a:pt x="13090" y="7117"/>
                  </a:cubicBezTo>
                  <a:lnTo>
                    <a:pt x="10688" y="6173"/>
                  </a:lnTo>
                  <a:lnTo>
                    <a:pt x="10688" y="4463"/>
                  </a:lnTo>
                  <a:lnTo>
                    <a:pt x="12355" y="4463"/>
                  </a:lnTo>
                  <a:lnTo>
                    <a:pt x="12355" y="4941"/>
                  </a:lnTo>
                  <a:lnTo>
                    <a:pt x="11936" y="4941"/>
                  </a:lnTo>
                  <a:cubicBezTo>
                    <a:pt x="11799" y="4941"/>
                    <a:pt x="11690" y="5050"/>
                    <a:pt x="11690" y="5185"/>
                  </a:cubicBezTo>
                  <a:cubicBezTo>
                    <a:pt x="11690" y="5322"/>
                    <a:pt x="11799" y="5431"/>
                    <a:pt x="11936" y="5431"/>
                  </a:cubicBezTo>
                  <a:lnTo>
                    <a:pt x="12355" y="5431"/>
                  </a:lnTo>
                  <a:lnTo>
                    <a:pt x="12355" y="5827"/>
                  </a:lnTo>
                  <a:cubicBezTo>
                    <a:pt x="12355" y="5961"/>
                    <a:pt x="12465" y="6073"/>
                    <a:pt x="12600" y="6073"/>
                  </a:cubicBezTo>
                  <a:cubicBezTo>
                    <a:pt x="12736" y="6073"/>
                    <a:pt x="12846" y="5963"/>
                    <a:pt x="12846" y="5827"/>
                  </a:cubicBezTo>
                  <a:lnTo>
                    <a:pt x="12846" y="5431"/>
                  </a:lnTo>
                  <a:lnTo>
                    <a:pt x="13265" y="5431"/>
                  </a:lnTo>
                  <a:cubicBezTo>
                    <a:pt x="13400" y="5431"/>
                    <a:pt x="13510" y="5322"/>
                    <a:pt x="13510" y="5185"/>
                  </a:cubicBezTo>
                  <a:cubicBezTo>
                    <a:pt x="13510" y="5050"/>
                    <a:pt x="13400" y="4941"/>
                    <a:pt x="13265" y="4941"/>
                  </a:cubicBezTo>
                  <a:lnTo>
                    <a:pt x="12846" y="4941"/>
                  </a:lnTo>
                  <a:lnTo>
                    <a:pt x="12846" y="4463"/>
                  </a:lnTo>
                  <a:lnTo>
                    <a:pt x="13629" y="4463"/>
                  </a:lnTo>
                  <a:cubicBezTo>
                    <a:pt x="13817" y="4463"/>
                    <a:pt x="13971" y="4309"/>
                    <a:pt x="13971" y="4118"/>
                  </a:cubicBezTo>
                  <a:lnTo>
                    <a:pt x="13971" y="3276"/>
                  </a:lnTo>
                  <a:cubicBezTo>
                    <a:pt x="13971" y="3087"/>
                    <a:pt x="13817" y="2933"/>
                    <a:pt x="13629" y="2933"/>
                  </a:cubicBezTo>
                  <a:lnTo>
                    <a:pt x="13351" y="2933"/>
                  </a:lnTo>
                  <a:lnTo>
                    <a:pt x="13351" y="2735"/>
                  </a:lnTo>
                  <a:cubicBezTo>
                    <a:pt x="13351" y="2566"/>
                    <a:pt x="13249" y="2418"/>
                    <a:pt x="13093" y="2356"/>
                  </a:cubicBezTo>
                  <a:lnTo>
                    <a:pt x="10668" y="1403"/>
                  </a:lnTo>
                  <a:cubicBezTo>
                    <a:pt x="10619" y="1173"/>
                    <a:pt x="10482" y="970"/>
                    <a:pt x="10278" y="842"/>
                  </a:cubicBezTo>
                  <a:lnTo>
                    <a:pt x="9716" y="486"/>
                  </a:lnTo>
                  <a:cubicBezTo>
                    <a:pt x="9675" y="460"/>
                    <a:pt x="9630" y="448"/>
                    <a:pt x="9585" y="448"/>
                  </a:cubicBezTo>
                  <a:cubicBezTo>
                    <a:pt x="9503" y="448"/>
                    <a:pt x="9424" y="488"/>
                    <a:pt x="9377" y="562"/>
                  </a:cubicBezTo>
                  <a:cubicBezTo>
                    <a:pt x="9305" y="676"/>
                    <a:pt x="9340" y="829"/>
                    <a:pt x="9453" y="901"/>
                  </a:cubicBezTo>
                  <a:lnTo>
                    <a:pt x="10014" y="1255"/>
                  </a:lnTo>
                  <a:cubicBezTo>
                    <a:pt x="10127" y="1326"/>
                    <a:pt x="10194" y="1450"/>
                    <a:pt x="10196" y="1582"/>
                  </a:cubicBezTo>
                  <a:lnTo>
                    <a:pt x="10196" y="1587"/>
                  </a:lnTo>
                  <a:lnTo>
                    <a:pt x="10196" y="11256"/>
                  </a:lnTo>
                  <a:cubicBezTo>
                    <a:pt x="10196" y="11301"/>
                    <a:pt x="10208" y="11345"/>
                    <a:pt x="10232" y="11386"/>
                  </a:cubicBezTo>
                  <a:lnTo>
                    <a:pt x="11739" y="13803"/>
                  </a:lnTo>
                  <a:lnTo>
                    <a:pt x="11047" y="13803"/>
                  </a:lnTo>
                  <a:lnTo>
                    <a:pt x="9666" y="11590"/>
                  </a:lnTo>
                  <a:cubicBezTo>
                    <a:pt x="9628" y="11528"/>
                    <a:pt x="9609" y="11456"/>
                    <a:pt x="9609" y="11383"/>
                  </a:cubicBezTo>
                  <a:lnTo>
                    <a:pt x="9609" y="1882"/>
                  </a:lnTo>
                  <a:cubicBezTo>
                    <a:pt x="9609" y="1763"/>
                    <a:pt x="9548" y="1656"/>
                    <a:pt x="9448" y="1592"/>
                  </a:cubicBezTo>
                  <a:lnTo>
                    <a:pt x="6990" y="39"/>
                  </a:lnTo>
                  <a:cubicBezTo>
                    <a:pt x="6949" y="13"/>
                    <a:pt x="6904" y="0"/>
                    <a:pt x="68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5"/>
            <p:cNvSpPr/>
            <p:nvPr/>
          </p:nvSpPr>
          <p:spPr>
            <a:xfrm>
              <a:off x="1834915" y="2806417"/>
              <a:ext cx="208483" cy="310844"/>
            </a:xfrm>
            <a:custGeom>
              <a:rect b="b" l="l" r="r" t="t"/>
              <a:pathLst>
                <a:path extrusionOk="0" h="13635" w="9145">
                  <a:moveTo>
                    <a:pt x="3283" y="3094"/>
                  </a:moveTo>
                  <a:lnTo>
                    <a:pt x="3283" y="4088"/>
                  </a:lnTo>
                  <a:lnTo>
                    <a:pt x="1110" y="4088"/>
                  </a:lnTo>
                  <a:lnTo>
                    <a:pt x="1110" y="3947"/>
                  </a:lnTo>
                  <a:lnTo>
                    <a:pt x="3283" y="3094"/>
                  </a:lnTo>
                  <a:close/>
                  <a:moveTo>
                    <a:pt x="3283" y="4578"/>
                  </a:moveTo>
                  <a:lnTo>
                    <a:pt x="3283" y="5128"/>
                  </a:lnTo>
                  <a:lnTo>
                    <a:pt x="490" y="5128"/>
                  </a:lnTo>
                  <a:lnTo>
                    <a:pt x="490" y="4578"/>
                  </a:lnTo>
                  <a:close/>
                  <a:moveTo>
                    <a:pt x="3283" y="7856"/>
                  </a:moveTo>
                  <a:lnTo>
                    <a:pt x="3283" y="8853"/>
                  </a:lnTo>
                  <a:lnTo>
                    <a:pt x="1110" y="8853"/>
                  </a:lnTo>
                  <a:lnTo>
                    <a:pt x="1110" y="8710"/>
                  </a:lnTo>
                  <a:lnTo>
                    <a:pt x="3283" y="7856"/>
                  </a:lnTo>
                  <a:close/>
                  <a:moveTo>
                    <a:pt x="3283" y="9342"/>
                  </a:moveTo>
                  <a:lnTo>
                    <a:pt x="3283" y="9893"/>
                  </a:lnTo>
                  <a:lnTo>
                    <a:pt x="490" y="9893"/>
                  </a:lnTo>
                  <a:lnTo>
                    <a:pt x="490" y="9342"/>
                  </a:lnTo>
                  <a:close/>
                  <a:moveTo>
                    <a:pt x="7113" y="1"/>
                  </a:moveTo>
                  <a:cubicBezTo>
                    <a:pt x="6949" y="1"/>
                    <a:pt x="6785" y="46"/>
                    <a:pt x="6642" y="137"/>
                  </a:cubicBezTo>
                  <a:lnTo>
                    <a:pt x="3696" y="2000"/>
                  </a:lnTo>
                  <a:cubicBezTo>
                    <a:pt x="3492" y="2128"/>
                    <a:pt x="3354" y="2332"/>
                    <a:pt x="3304" y="2562"/>
                  </a:cubicBezTo>
                  <a:lnTo>
                    <a:pt x="881" y="3514"/>
                  </a:lnTo>
                  <a:cubicBezTo>
                    <a:pt x="723" y="3576"/>
                    <a:pt x="622" y="3724"/>
                    <a:pt x="622" y="3894"/>
                  </a:cubicBezTo>
                  <a:lnTo>
                    <a:pt x="622" y="4091"/>
                  </a:lnTo>
                  <a:lnTo>
                    <a:pt x="345" y="4091"/>
                  </a:lnTo>
                  <a:cubicBezTo>
                    <a:pt x="156" y="4091"/>
                    <a:pt x="1" y="4245"/>
                    <a:pt x="1" y="4436"/>
                  </a:cubicBezTo>
                  <a:lnTo>
                    <a:pt x="1" y="5281"/>
                  </a:lnTo>
                  <a:cubicBezTo>
                    <a:pt x="1" y="5469"/>
                    <a:pt x="154" y="5622"/>
                    <a:pt x="345" y="5622"/>
                  </a:cubicBezTo>
                  <a:lnTo>
                    <a:pt x="1128" y="5622"/>
                  </a:lnTo>
                  <a:lnTo>
                    <a:pt x="1128" y="6101"/>
                  </a:lnTo>
                  <a:lnTo>
                    <a:pt x="708" y="6101"/>
                  </a:lnTo>
                  <a:cubicBezTo>
                    <a:pt x="572" y="6101"/>
                    <a:pt x="462" y="6209"/>
                    <a:pt x="462" y="6346"/>
                  </a:cubicBezTo>
                  <a:cubicBezTo>
                    <a:pt x="462" y="6480"/>
                    <a:pt x="572" y="6590"/>
                    <a:pt x="708" y="6590"/>
                  </a:cubicBezTo>
                  <a:lnTo>
                    <a:pt x="1128" y="6590"/>
                  </a:lnTo>
                  <a:lnTo>
                    <a:pt x="1128" y="6988"/>
                  </a:lnTo>
                  <a:cubicBezTo>
                    <a:pt x="1128" y="7124"/>
                    <a:pt x="1237" y="7232"/>
                    <a:pt x="1372" y="7232"/>
                  </a:cubicBezTo>
                  <a:cubicBezTo>
                    <a:pt x="1509" y="7232"/>
                    <a:pt x="1618" y="7124"/>
                    <a:pt x="1618" y="6988"/>
                  </a:cubicBezTo>
                  <a:lnTo>
                    <a:pt x="1618" y="6590"/>
                  </a:lnTo>
                  <a:lnTo>
                    <a:pt x="2038" y="6590"/>
                  </a:lnTo>
                  <a:cubicBezTo>
                    <a:pt x="2174" y="6590"/>
                    <a:pt x="2283" y="6482"/>
                    <a:pt x="2283" y="6346"/>
                  </a:cubicBezTo>
                  <a:cubicBezTo>
                    <a:pt x="2283" y="6209"/>
                    <a:pt x="2174" y="6101"/>
                    <a:pt x="2038" y="6101"/>
                  </a:cubicBezTo>
                  <a:lnTo>
                    <a:pt x="1618" y="6101"/>
                  </a:lnTo>
                  <a:lnTo>
                    <a:pt x="1618" y="5622"/>
                  </a:lnTo>
                  <a:lnTo>
                    <a:pt x="3284" y="5622"/>
                  </a:lnTo>
                  <a:lnTo>
                    <a:pt x="3284" y="7336"/>
                  </a:lnTo>
                  <a:lnTo>
                    <a:pt x="881" y="8280"/>
                  </a:lnTo>
                  <a:cubicBezTo>
                    <a:pt x="723" y="8340"/>
                    <a:pt x="622" y="8488"/>
                    <a:pt x="622" y="8658"/>
                  </a:cubicBezTo>
                  <a:lnTo>
                    <a:pt x="622" y="8855"/>
                  </a:lnTo>
                  <a:lnTo>
                    <a:pt x="345" y="8855"/>
                  </a:lnTo>
                  <a:cubicBezTo>
                    <a:pt x="156" y="8855"/>
                    <a:pt x="1" y="9009"/>
                    <a:pt x="1" y="9200"/>
                  </a:cubicBezTo>
                  <a:lnTo>
                    <a:pt x="1" y="10044"/>
                  </a:lnTo>
                  <a:cubicBezTo>
                    <a:pt x="1" y="10231"/>
                    <a:pt x="154" y="10385"/>
                    <a:pt x="345" y="10385"/>
                  </a:cubicBezTo>
                  <a:lnTo>
                    <a:pt x="1128" y="10385"/>
                  </a:lnTo>
                  <a:lnTo>
                    <a:pt x="1128" y="10861"/>
                  </a:lnTo>
                  <a:lnTo>
                    <a:pt x="708" y="10861"/>
                  </a:lnTo>
                  <a:cubicBezTo>
                    <a:pt x="572" y="10861"/>
                    <a:pt x="462" y="10969"/>
                    <a:pt x="462" y="11105"/>
                  </a:cubicBezTo>
                  <a:cubicBezTo>
                    <a:pt x="462" y="11242"/>
                    <a:pt x="572" y="11350"/>
                    <a:pt x="708" y="11350"/>
                  </a:cubicBezTo>
                  <a:lnTo>
                    <a:pt x="1128" y="11350"/>
                  </a:lnTo>
                  <a:lnTo>
                    <a:pt x="1128" y="11747"/>
                  </a:lnTo>
                  <a:cubicBezTo>
                    <a:pt x="1128" y="11882"/>
                    <a:pt x="1237" y="11992"/>
                    <a:pt x="1372" y="11992"/>
                  </a:cubicBezTo>
                  <a:cubicBezTo>
                    <a:pt x="1509" y="11992"/>
                    <a:pt x="1618" y="11882"/>
                    <a:pt x="1618" y="11747"/>
                  </a:cubicBezTo>
                  <a:lnTo>
                    <a:pt x="1618" y="11350"/>
                  </a:lnTo>
                  <a:lnTo>
                    <a:pt x="2038" y="11350"/>
                  </a:lnTo>
                  <a:cubicBezTo>
                    <a:pt x="2174" y="11350"/>
                    <a:pt x="2283" y="11242"/>
                    <a:pt x="2283" y="11105"/>
                  </a:cubicBezTo>
                  <a:cubicBezTo>
                    <a:pt x="2283" y="10971"/>
                    <a:pt x="2174" y="10861"/>
                    <a:pt x="2038" y="10861"/>
                  </a:cubicBezTo>
                  <a:lnTo>
                    <a:pt x="1618" y="10861"/>
                  </a:lnTo>
                  <a:lnTo>
                    <a:pt x="1618" y="10382"/>
                  </a:lnTo>
                  <a:lnTo>
                    <a:pt x="3284" y="10382"/>
                  </a:lnTo>
                  <a:lnTo>
                    <a:pt x="3284" y="12339"/>
                  </a:lnTo>
                  <a:lnTo>
                    <a:pt x="2710" y="13261"/>
                  </a:lnTo>
                  <a:cubicBezTo>
                    <a:pt x="2638" y="13375"/>
                    <a:pt x="2673" y="13528"/>
                    <a:pt x="2788" y="13598"/>
                  </a:cubicBezTo>
                  <a:cubicBezTo>
                    <a:pt x="2829" y="13622"/>
                    <a:pt x="2872" y="13635"/>
                    <a:pt x="2916" y="13635"/>
                  </a:cubicBezTo>
                  <a:cubicBezTo>
                    <a:pt x="2998" y="13635"/>
                    <a:pt x="3078" y="13594"/>
                    <a:pt x="3125" y="13521"/>
                  </a:cubicBezTo>
                  <a:lnTo>
                    <a:pt x="3735" y="12540"/>
                  </a:lnTo>
                  <a:cubicBezTo>
                    <a:pt x="3760" y="12500"/>
                    <a:pt x="3771" y="12455"/>
                    <a:pt x="3771" y="12410"/>
                  </a:cubicBezTo>
                  <a:lnTo>
                    <a:pt x="3771" y="2741"/>
                  </a:lnTo>
                  <a:cubicBezTo>
                    <a:pt x="3771" y="2605"/>
                    <a:pt x="3840" y="2481"/>
                    <a:pt x="3955" y="2409"/>
                  </a:cubicBezTo>
                  <a:lnTo>
                    <a:pt x="6901" y="548"/>
                  </a:lnTo>
                  <a:cubicBezTo>
                    <a:pt x="6965" y="508"/>
                    <a:pt x="7037" y="488"/>
                    <a:pt x="7110" y="488"/>
                  </a:cubicBezTo>
                  <a:cubicBezTo>
                    <a:pt x="7183" y="488"/>
                    <a:pt x="7256" y="508"/>
                    <a:pt x="7320" y="548"/>
                  </a:cubicBezTo>
                  <a:lnTo>
                    <a:pt x="8734" y="1443"/>
                  </a:lnTo>
                  <a:cubicBezTo>
                    <a:pt x="8775" y="1468"/>
                    <a:pt x="8820" y="1480"/>
                    <a:pt x="8865" y="1480"/>
                  </a:cubicBezTo>
                  <a:cubicBezTo>
                    <a:pt x="8946" y="1480"/>
                    <a:pt x="9026" y="1440"/>
                    <a:pt x="9073" y="1366"/>
                  </a:cubicBezTo>
                  <a:cubicBezTo>
                    <a:pt x="9145" y="1252"/>
                    <a:pt x="9111" y="1102"/>
                    <a:pt x="8997" y="1029"/>
                  </a:cubicBezTo>
                  <a:lnTo>
                    <a:pt x="7584" y="137"/>
                  </a:lnTo>
                  <a:cubicBezTo>
                    <a:pt x="7441" y="46"/>
                    <a:pt x="7277" y="1"/>
                    <a:pt x="71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7" name="Google Shape;947;p55"/>
          <p:cNvGrpSpPr/>
          <p:nvPr/>
        </p:nvGrpSpPr>
        <p:grpSpPr>
          <a:xfrm>
            <a:off x="4356867" y="1238163"/>
            <a:ext cx="532990" cy="539995"/>
            <a:chOff x="1176090" y="2806348"/>
            <a:chExt cx="376751" cy="381379"/>
          </a:xfrm>
        </p:grpSpPr>
        <p:sp>
          <p:nvSpPr>
            <p:cNvPr id="948" name="Google Shape;948;p55"/>
            <p:cNvSpPr/>
            <p:nvPr/>
          </p:nvSpPr>
          <p:spPr>
            <a:xfrm>
              <a:off x="1365970" y="3045699"/>
              <a:ext cx="14750" cy="11194"/>
            </a:xfrm>
            <a:custGeom>
              <a:rect b="b" l="l" r="r" t="t"/>
              <a:pathLst>
                <a:path extrusionOk="0" h="491" w="647">
                  <a:moveTo>
                    <a:pt x="246" y="0"/>
                  </a:moveTo>
                  <a:cubicBezTo>
                    <a:pt x="112" y="0"/>
                    <a:pt x="0" y="111"/>
                    <a:pt x="0" y="246"/>
                  </a:cubicBezTo>
                  <a:cubicBezTo>
                    <a:pt x="0" y="382"/>
                    <a:pt x="110" y="490"/>
                    <a:pt x="246" y="490"/>
                  </a:cubicBezTo>
                  <a:lnTo>
                    <a:pt x="401" y="490"/>
                  </a:lnTo>
                  <a:cubicBezTo>
                    <a:pt x="538" y="490"/>
                    <a:pt x="646" y="382"/>
                    <a:pt x="646" y="246"/>
                  </a:cubicBezTo>
                  <a:cubicBezTo>
                    <a:pt x="646" y="111"/>
                    <a:pt x="538" y="0"/>
                    <a:pt x="4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5"/>
            <p:cNvSpPr/>
            <p:nvPr/>
          </p:nvSpPr>
          <p:spPr>
            <a:xfrm>
              <a:off x="1390660" y="3045699"/>
              <a:ext cx="14773" cy="11194"/>
            </a:xfrm>
            <a:custGeom>
              <a:rect b="b" l="l" r="r" t="t"/>
              <a:pathLst>
                <a:path extrusionOk="0" h="491" w="648">
                  <a:moveTo>
                    <a:pt x="246" y="0"/>
                  </a:moveTo>
                  <a:cubicBezTo>
                    <a:pt x="111" y="0"/>
                    <a:pt x="1" y="111"/>
                    <a:pt x="1" y="246"/>
                  </a:cubicBezTo>
                  <a:cubicBezTo>
                    <a:pt x="1" y="382"/>
                    <a:pt x="110" y="490"/>
                    <a:pt x="246" y="490"/>
                  </a:cubicBezTo>
                  <a:lnTo>
                    <a:pt x="402" y="490"/>
                  </a:lnTo>
                  <a:cubicBezTo>
                    <a:pt x="537" y="490"/>
                    <a:pt x="647" y="382"/>
                    <a:pt x="647" y="246"/>
                  </a:cubicBezTo>
                  <a:cubicBezTo>
                    <a:pt x="647" y="111"/>
                    <a:pt x="537" y="0"/>
                    <a:pt x="4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5"/>
            <p:cNvSpPr/>
            <p:nvPr/>
          </p:nvSpPr>
          <p:spPr>
            <a:xfrm>
              <a:off x="1415373" y="3045699"/>
              <a:ext cx="14727" cy="11194"/>
            </a:xfrm>
            <a:custGeom>
              <a:rect b="b" l="l" r="r" t="t"/>
              <a:pathLst>
                <a:path extrusionOk="0" h="491" w="646">
                  <a:moveTo>
                    <a:pt x="245" y="0"/>
                  </a:moveTo>
                  <a:cubicBezTo>
                    <a:pt x="111" y="0"/>
                    <a:pt x="1" y="111"/>
                    <a:pt x="1" y="246"/>
                  </a:cubicBezTo>
                  <a:cubicBezTo>
                    <a:pt x="1" y="382"/>
                    <a:pt x="109" y="490"/>
                    <a:pt x="245" y="490"/>
                  </a:cubicBezTo>
                  <a:lnTo>
                    <a:pt x="400" y="490"/>
                  </a:lnTo>
                  <a:cubicBezTo>
                    <a:pt x="537" y="490"/>
                    <a:pt x="646" y="382"/>
                    <a:pt x="646" y="246"/>
                  </a:cubicBezTo>
                  <a:cubicBezTo>
                    <a:pt x="644" y="111"/>
                    <a:pt x="534" y="0"/>
                    <a:pt x="4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5"/>
            <p:cNvSpPr/>
            <p:nvPr/>
          </p:nvSpPr>
          <p:spPr>
            <a:xfrm>
              <a:off x="1286749" y="3110353"/>
              <a:ext cx="41149" cy="53460"/>
            </a:xfrm>
            <a:custGeom>
              <a:rect b="b" l="l" r="r" t="t"/>
              <a:pathLst>
                <a:path extrusionOk="0" h="2345" w="1805">
                  <a:moveTo>
                    <a:pt x="902" y="1"/>
                  </a:moveTo>
                  <a:cubicBezTo>
                    <a:pt x="865" y="1"/>
                    <a:pt x="827" y="9"/>
                    <a:pt x="793" y="26"/>
                  </a:cubicBezTo>
                  <a:lnTo>
                    <a:pt x="170" y="337"/>
                  </a:lnTo>
                  <a:cubicBezTo>
                    <a:pt x="50" y="396"/>
                    <a:pt x="1" y="544"/>
                    <a:pt x="60" y="664"/>
                  </a:cubicBezTo>
                  <a:cubicBezTo>
                    <a:pt x="104" y="750"/>
                    <a:pt x="190" y="800"/>
                    <a:pt x="280" y="800"/>
                  </a:cubicBezTo>
                  <a:cubicBezTo>
                    <a:pt x="317" y="800"/>
                    <a:pt x="354" y="791"/>
                    <a:pt x="389" y="776"/>
                  </a:cubicBezTo>
                  <a:lnTo>
                    <a:pt x="657" y="642"/>
                  </a:lnTo>
                  <a:lnTo>
                    <a:pt x="657" y="642"/>
                  </a:lnTo>
                  <a:cubicBezTo>
                    <a:pt x="656" y="661"/>
                    <a:pt x="674" y="746"/>
                    <a:pt x="587" y="889"/>
                  </a:cubicBezTo>
                  <a:cubicBezTo>
                    <a:pt x="530" y="980"/>
                    <a:pt x="502" y="1082"/>
                    <a:pt x="502" y="1198"/>
                  </a:cubicBezTo>
                  <a:cubicBezTo>
                    <a:pt x="502" y="1452"/>
                    <a:pt x="639" y="1586"/>
                    <a:pt x="730" y="1673"/>
                  </a:cubicBezTo>
                  <a:cubicBezTo>
                    <a:pt x="804" y="1744"/>
                    <a:pt x="812" y="1756"/>
                    <a:pt x="812" y="1799"/>
                  </a:cubicBezTo>
                  <a:cubicBezTo>
                    <a:pt x="812" y="1841"/>
                    <a:pt x="804" y="1854"/>
                    <a:pt x="730" y="1924"/>
                  </a:cubicBezTo>
                  <a:cubicBezTo>
                    <a:pt x="635" y="2017"/>
                    <a:pt x="632" y="2173"/>
                    <a:pt x="726" y="2270"/>
                  </a:cubicBezTo>
                  <a:cubicBezTo>
                    <a:pt x="774" y="2319"/>
                    <a:pt x="838" y="2344"/>
                    <a:pt x="902" y="2344"/>
                  </a:cubicBezTo>
                  <a:cubicBezTo>
                    <a:pt x="963" y="2344"/>
                    <a:pt x="1024" y="2321"/>
                    <a:pt x="1072" y="2274"/>
                  </a:cubicBezTo>
                  <a:cubicBezTo>
                    <a:pt x="1164" y="2187"/>
                    <a:pt x="1301" y="2053"/>
                    <a:pt x="1301" y="1799"/>
                  </a:cubicBezTo>
                  <a:cubicBezTo>
                    <a:pt x="1301" y="1364"/>
                    <a:pt x="910" y="1298"/>
                    <a:pt x="1003" y="1145"/>
                  </a:cubicBezTo>
                  <a:cubicBezTo>
                    <a:pt x="1171" y="874"/>
                    <a:pt x="1144" y="657"/>
                    <a:pt x="1148" y="640"/>
                  </a:cubicBezTo>
                  <a:lnTo>
                    <a:pt x="1148" y="640"/>
                  </a:lnTo>
                  <a:lnTo>
                    <a:pt x="1416" y="774"/>
                  </a:lnTo>
                  <a:cubicBezTo>
                    <a:pt x="1451" y="791"/>
                    <a:pt x="1488" y="799"/>
                    <a:pt x="1524" y="799"/>
                  </a:cubicBezTo>
                  <a:cubicBezTo>
                    <a:pt x="1614" y="799"/>
                    <a:pt x="1700" y="750"/>
                    <a:pt x="1744" y="664"/>
                  </a:cubicBezTo>
                  <a:cubicBezTo>
                    <a:pt x="1804" y="543"/>
                    <a:pt x="1754" y="396"/>
                    <a:pt x="1635" y="337"/>
                  </a:cubicBezTo>
                  <a:lnTo>
                    <a:pt x="1011" y="26"/>
                  </a:lnTo>
                  <a:cubicBezTo>
                    <a:pt x="977" y="9"/>
                    <a:pt x="939" y="1"/>
                    <a:pt x="9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5"/>
            <p:cNvSpPr/>
            <p:nvPr/>
          </p:nvSpPr>
          <p:spPr>
            <a:xfrm>
              <a:off x="1343925" y="3110330"/>
              <a:ext cx="41127" cy="53392"/>
            </a:xfrm>
            <a:custGeom>
              <a:rect b="b" l="l" r="r" t="t"/>
              <a:pathLst>
                <a:path extrusionOk="0" h="2342" w="1804">
                  <a:moveTo>
                    <a:pt x="902" y="0"/>
                  </a:moveTo>
                  <a:cubicBezTo>
                    <a:pt x="865" y="0"/>
                    <a:pt x="827" y="8"/>
                    <a:pt x="794" y="24"/>
                  </a:cubicBezTo>
                  <a:lnTo>
                    <a:pt x="170" y="335"/>
                  </a:lnTo>
                  <a:cubicBezTo>
                    <a:pt x="50" y="396"/>
                    <a:pt x="1" y="544"/>
                    <a:pt x="61" y="664"/>
                  </a:cubicBezTo>
                  <a:cubicBezTo>
                    <a:pt x="103" y="750"/>
                    <a:pt x="189" y="799"/>
                    <a:pt x="279" y="799"/>
                  </a:cubicBezTo>
                  <a:cubicBezTo>
                    <a:pt x="316" y="799"/>
                    <a:pt x="353" y="790"/>
                    <a:pt x="389" y="772"/>
                  </a:cubicBezTo>
                  <a:lnTo>
                    <a:pt x="657" y="638"/>
                  </a:lnTo>
                  <a:lnTo>
                    <a:pt x="657" y="638"/>
                  </a:lnTo>
                  <a:cubicBezTo>
                    <a:pt x="655" y="658"/>
                    <a:pt x="675" y="743"/>
                    <a:pt x="586" y="885"/>
                  </a:cubicBezTo>
                  <a:cubicBezTo>
                    <a:pt x="530" y="977"/>
                    <a:pt x="502" y="1080"/>
                    <a:pt x="502" y="1194"/>
                  </a:cubicBezTo>
                  <a:cubicBezTo>
                    <a:pt x="502" y="1448"/>
                    <a:pt x="640" y="1582"/>
                    <a:pt x="732" y="1671"/>
                  </a:cubicBezTo>
                  <a:cubicBezTo>
                    <a:pt x="803" y="1742"/>
                    <a:pt x="812" y="1753"/>
                    <a:pt x="812" y="1795"/>
                  </a:cubicBezTo>
                  <a:cubicBezTo>
                    <a:pt x="812" y="1838"/>
                    <a:pt x="803" y="1851"/>
                    <a:pt x="732" y="1921"/>
                  </a:cubicBezTo>
                  <a:cubicBezTo>
                    <a:pt x="634" y="2014"/>
                    <a:pt x="633" y="2169"/>
                    <a:pt x="726" y="2267"/>
                  </a:cubicBezTo>
                  <a:cubicBezTo>
                    <a:pt x="773" y="2316"/>
                    <a:pt x="837" y="2341"/>
                    <a:pt x="901" y="2341"/>
                  </a:cubicBezTo>
                  <a:cubicBezTo>
                    <a:pt x="962" y="2341"/>
                    <a:pt x="1024" y="2318"/>
                    <a:pt x="1072" y="2272"/>
                  </a:cubicBezTo>
                  <a:cubicBezTo>
                    <a:pt x="1163" y="2184"/>
                    <a:pt x="1302" y="2049"/>
                    <a:pt x="1302" y="1795"/>
                  </a:cubicBezTo>
                  <a:cubicBezTo>
                    <a:pt x="1302" y="1362"/>
                    <a:pt x="909" y="1297"/>
                    <a:pt x="1002" y="1144"/>
                  </a:cubicBezTo>
                  <a:cubicBezTo>
                    <a:pt x="1170" y="875"/>
                    <a:pt x="1146" y="658"/>
                    <a:pt x="1148" y="641"/>
                  </a:cubicBezTo>
                  <a:lnTo>
                    <a:pt x="1148" y="641"/>
                  </a:lnTo>
                  <a:lnTo>
                    <a:pt x="1416" y="775"/>
                  </a:lnTo>
                  <a:cubicBezTo>
                    <a:pt x="1451" y="792"/>
                    <a:pt x="1488" y="799"/>
                    <a:pt x="1525" y="799"/>
                  </a:cubicBezTo>
                  <a:cubicBezTo>
                    <a:pt x="1615" y="799"/>
                    <a:pt x="1701" y="750"/>
                    <a:pt x="1745" y="664"/>
                  </a:cubicBezTo>
                  <a:cubicBezTo>
                    <a:pt x="1804" y="542"/>
                    <a:pt x="1755" y="396"/>
                    <a:pt x="1635" y="335"/>
                  </a:cubicBezTo>
                  <a:lnTo>
                    <a:pt x="1012" y="24"/>
                  </a:lnTo>
                  <a:cubicBezTo>
                    <a:pt x="978" y="8"/>
                    <a:pt x="940" y="0"/>
                    <a:pt x="9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5"/>
            <p:cNvSpPr/>
            <p:nvPr/>
          </p:nvSpPr>
          <p:spPr>
            <a:xfrm>
              <a:off x="1401147" y="3110330"/>
              <a:ext cx="41149" cy="53392"/>
            </a:xfrm>
            <a:custGeom>
              <a:rect b="b" l="l" r="r" t="t"/>
              <a:pathLst>
                <a:path extrusionOk="0" h="2342" w="1805">
                  <a:moveTo>
                    <a:pt x="903" y="0"/>
                  </a:moveTo>
                  <a:cubicBezTo>
                    <a:pt x="865" y="0"/>
                    <a:pt x="828" y="8"/>
                    <a:pt x="794" y="24"/>
                  </a:cubicBezTo>
                  <a:lnTo>
                    <a:pt x="170" y="335"/>
                  </a:lnTo>
                  <a:cubicBezTo>
                    <a:pt x="49" y="396"/>
                    <a:pt x="1" y="544"/>
                    <a:pt x="62" y="664"/>
                  </a:cubicBezTo>
                  <a:cubicBezTo>
                    <a:pt x="104" y="750"/>
                    <a:pt x="190" y="799"/>
                    <a:pt x="279" y="799"/>
                  </a:cubicBezTo>
                  <a:cubicBezTo>
                    <a:pt x="316" y="799"/>
                    <a:pt x="354" y="790"/>
                    <a:pt x="389" y="772"/>
                  </a:cubicBezTo>
                  <a:lnTo>
                    <a:pt x="657" y="638"/>
                  </a:lnTo>
                  <a:lnTo>
                    <a:pt x="657" y="638"/>
                  </a:lnTo>
                  <a:cubicBezTo>
                    <a:pt x="656" y="658"/>
                    <a:pt x="676" y="743"/>
                    <a:pt x="587" y="885"/>
                  </a:cubicBezTo>
                  <a:cubicBezTo>
                    <a:pt x="530" y="977"/>
                    <a:pt x="502" y="1080"/>
                    <a:pt x="502" y="1194"/>
                  </a:cubicBezTo>
                  <a:cubicBezTo>
                    <a:pt x="502" y="1448"/>
                    <a:pt x="640" y="1582"/>
                    <a:pt x="732" y="1671"/>
                  </a:cubicBezTo>
                  <a:cubicBezTo>
                    <a:pt x="804" y="1742"/>
                    <a:pt x="812" y="1753"/>
                    <a:pt x="812" y="1795"/>
                  </a:cubicBezTo>
                  <a:cubicBezTo>
                    <a:pt x="812" y="1838"/>
                    <a:pt x="804" y="1851"/>
                    <a:pt x="732" y="1921"/>
                  </a:cubicBezTo>
                  <a:cubicBezTo>
                    <a:pt x="635" y="2014"/>
                    <a:pt x="633" y="2169"/>
                    <a:pt x="726" y="2267"/>
                  </a:cubicBezTo>
                  <a:cubicBezTo>
                    <a:pt x="774" y="2316"/>
                    <a:pt x="837" y="2341"/>
                    <a:pt x="901" y="2341"/>
                  </a:cubicBezTo>
                  <a:cubicBezTo>
                    <a:pt x="963" y="2341"/>
                    <a:pt x="1024" y="2318"/>
                    <a:pt x="1072" y="2272"/>
                  </a:cubicBezTo>
                  <a:cubicBezTo>
                    <a:pt x="1164" y="2184"/>
                    <a:pt x="1301" y="2049"/>
                    <a:pt x="1301" y="1795"/>
                  </a:cubicBezTo>
                  <a:cubicBezTo>
                    <a:pt x="1301" y="1406"/>
                    <a:pt x="990" y="1319"/>
                    <a:pt x="990" y="1194"/>
                  </a:cubicBezTo>
                  <a:cubicBezTo>
                    <a:pt x="990" y="1166"/>
                    <a:pt x="996" y="1153"/>
                    <a:pt x="1003" y="1144"/>
                  </a:cubicBezTo>
                  <a:cubicBezTo>
                    <a:pt x="1171" y="875"/>
                    <a:pt x="1144" y="658"/>
                    <a:pt x="1148" y="641"/>
                  </a:cubicBezTo>
                  <a:lnTo>
                    <a:pt x="1148" y="641"/>
                  </a:lnTo>
                  <a:lnTo>
                    <a:pt x="1416" y="775"/>
                  </a:lnTo>
                  <a:cubicBezTo>
                    <a:pt x="1452" y="792"/>
                    <a:pt x="1488" y="799"/>
                    <a:pt x="1525" y="799"/>
                  </a:cubicBezTo>
                  <a:cubicBezTo>
                    <a:pt x="1615" y="799"/>
                    <a:pt x="1701" y="750"/>
                    <a:pt x="1744" y="664"/>
                  </a:cubicBezTo>
                  <a:cubicBezTo>
                    <a:pt x="1804" y="542"/>
                    <a:pt x="1755" y="396"/>
                    <a:pt x="1635" y="335"/>
                  </a:cubicBezTo>
                  <a:lnTo>
                    <a:pt x="1013" y="24"/>
                  </a:lnTo>
                  <a:cubicBezTo>
                    <a:pt x="978" y="8"/>
                    <a:pt x="940" y="0"/>
                    <a:pt x="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5"/>
            <p:cNvSpPr/>
            <p:nvPr/>
          </p:nvSpPr>
          <p:spPr>
            <a:xfrm>
              <a:off x="1176090" y="2806348"/>
              <a:ext cx="376751" cy="381379"/>
            </a:xfrm>
            <a:custGeom>
              <a:rect b="b" l="l" r="r" t="t"/>
              <a:pathLst>
                <a:path extrusionOk="0" h="16729" w="16526">
                  <a:moveTo>
                    <a:pt x="8486" y="5198"/>
                  </a:moveTo>
                  <a:lnTo>
                    <a:pt x="8486" y="6098"/>
                  </a:lnTo>
                  <a:lnTo>
                    <a:pt x="5122" y="6098"/>
                  </a:lnTo>
                  <a:lnTo>
                    <a:pt x="5122" y="5198"/>
                  </a:lnTo>
                  <a:close/>
                  <a:moveTo>
                    <a:pt x="9467" y="8010"/>
                  </a:moveTo>
                  <a:cubicBezTo>
                    <a:pt x="9481" y="8010"/>
                    <a:pt x="9491" y="8022"/>
                    <a:pt x="9491" y="8037"/>
                  </a:cubicBezTo>
                  <a:lnTo>
                    <a:pt x="9491" y="9342"/>
                  </a:lnTo>
                  <a:lnTo>
                    <a:pt x="8355" y="9619"/>
                  </a:lnTo>
                  <a:cubicBezTo>
                    <a:pt x="8329" y="9450"/>
                    <a:pt x="8318" y="9277"/>
                    <a:pt x="8318" y="9105"/>
                  </a:cubicBezTo>
                  <a:lnTo>
                    <a:pt x="8318" y="8012"/>
                  </a:lnTo>
                  <a:lnTo>
                    <a:pt x="9467" y="8012"/>
                  </a:lnTo>
                  <a:lnTo>
                    <a:pt x="9467" y="8010"/>
                  </a:lnTo>
                  <a:close/>
                  <a:moveTo>
                    <a:pt x="7828" y="6588"/>
                  </a:moveTo>
                  <a:lnTo>
                    <a:pt x="7828" y="9104"/>
                  </a:lnTo>
                  <a:cubicBezTo>
                    <a:pt x="7828" y="9314"/>
                    <a:pt x="7845" y="9526"/>
                    <a:pt x="7878" y="9733"/>
                  </a:cubicBezTo>
                  <a:lnTo>
                    <a:pt x="7289" y="9877"/>
                  </a:lnTo>
                  <a:cubicBezTo>
                    <a:pt x="7092" y="9925"/>
                    <a:pt x="6953" y="10102"/>
                    <a:pt x="6953" y="10302"/>
                  </a:cubicBezTo>
                  <a:lnTo>
                    <a:pt x="6953" y="11685"/>
                  </a:lnTo>
                  <a:cubicBezTo>
                    <a:pt x="6335" y="11767"/>
                    <a:pt x="5726" y="11905"/>
                    <a:pt x="5136" y="12101"/>
                  </a:cubicBezTo>
                  <a:lnTo>
                    <a:pt x="5647" y="10140"/>
                  </a:lnTo>
                  <a:cubicBezTo>
                    <a:pt x="5735" y="9801"/>
                    <a:pt x="5779" y="9454"/>
                    <a:pt x="5779" y="9104"/>
                  </a:cubicBezTo>
                  <a:lnTo>
                    <a:pt x="5779" y="6588"/>
                  </a:lnTo>
                  <a:close/>
                  <a:moveTo>
                    <a:pt x="12025" y="9228"/>
                  </a:moveTo>
                  <a:lnTo>
                    <a:pt x="12025" y="12338"/>
                  </a:lnTo>
                  <a:cubicBezTo>
                    <a:pt x="10848" y="11857"/>
                    <a:pt x="9572" y="11602"/>
                    <a:pt x="8265" y="11602"/>
                  </a:cubicBezTo>
                  <a:cubicBezTo>
                    <a:pt x="7992" y="11602"/>
                    <a:pt x="7719" y="11613"/>
                    <a:pt x="7444" y="11635"/>
                  </a:cubicBezTo>
                  <a:lnTo>
                    <a:pt x="7444" y="10344"/>
                  </a:lnTo>
                  <a:lnTo>
                    <a:pt x="12025" y="9228"/>
                  </a:lnTo>
                  <a:close/>
                  <a:moveTo>
                    <a:pt x="11318" y="1"/>
                  </a:moveTo>
                  <a:cubicBezTo>
                    <a:pt x="10564" y="1"/>
                    <a:pt x="9901" y="479"/>
                    <a:pt x="9660" y="1180"/>
                  </a:cubicBezTo>
                  <a:cubicBezTo>
                    <a:pt x="9495" y="1098"/>
                    <a:pt x="9315" y="1056"/>
                    <a:pt x="9133" y="1056"/>
                  </a:cubicBezTo>
                  <a:cubicBezTo>
                    <a:pt x="8901" y="1056"/>
                    <a:pt x="8668" y="1124"/>
                    <a:pt x="8466" y="1262"/>
                  </a:cubicBezTo>
                  <a:cubicBezTo>
                    <a:pt x="8184" y="825"/>
                    <a:pt x="7698" y="558"/>
                    <a:pt x="7173" y="558"/>
                  </a:cubicBezTo>
                  <a:cubicBezTo>
                    <a:pt x="6602" y="558"/>
                    <a:pt x="6076" y="877"/>
                    <a:pt x="5812" y="1381"/>
                  </a:cubicBezTo>
                  <a:cubicBezTo>
                    <a:pt x="5688" y="1343"/>
                    <a:pt x="5560" y="1323"/>
                    <a:pt x="5430" y="1323"/>
                  </a:cubicBezTo>
                  <a:cubicBezTo>
                    <a:pt x="5391" y="1323"/>
                    <a:pt x="5352" y="1325"/>
                    <a:pt x="5312" y="1328"/>
                  </a:cubicBezTo>
                  <a:cubicBezTo>
                    <a:pt x="4679" y="1383"/>
                    <a:pt x="4169" y="1904"/>
                    <a:pt x="4125" y="2539"/>
                  </a:cubicBezTo>
                  <a:cubicBezTo>
                    <a:pt x="4073" y="3317"/>
                    <a:pt x="4692" y="3937"/>
                    <a:pt x="5427" y="3937"/>
                  </a:cubicBezTo>
                  <a:cubicBezTo>
                    <a:pt x="5491" y="3937"/>
                    <a:pt x="5556" y="3932"/>
                    <a:pt x="5621" y="3922"/>
                  </a:cubicBezTo>
                  <a:lnTo>
                    <a:pt x="5621" y="4705"/>
                  </a:lnTo>
                  <a:lnTo>
                    <a:pt x="5071" y="4705"/>
                  </a:lnTo>
                  <a:cubicBezTo>
                    <a:pt x="4828" y="4705"/>
                    <a:pt x="4631" y="4901"/>
                    <a:pt x="4631" y="5144"/>
                  </a:cubicBezTo>
                  <a:lnTo>
                    <a:pt x="4631" y="6147"/>
                  </a:lnTo>
                  <a:cubicBezTo>
                    <a:pt x="4631" y="6390"/>
                    <a:pt x="4827" y="6588"/>
                    <a:pt x="5071" y="6588"/>
                  </a:cubicBezTo>
                  <a:lnTo>
                    <a:pt x="5290" y="6588"/>
                  </a:lnTo>
                  <a:lnTo>
                    <a:pt x="5290" y="9104"/>
                  </a:lnTo>
                  <a:cubicBezTo>
                    <a:pt x="5290" y="9411"/>
                    <a:pt x="5250" y="9718"/>
                    <a:pt x="5172" y="10017"/>
                  </a:cubicBezTo>
                  <a:lnTo>
                    <a:pt x="4577" y="12306"/>
                  </a:lnTo>
                  <a:cubicBezTo>
                    <a:pt x="3936" y="12561"/>
                    <a:pt x="3321" y="12884"/>
                    <a:pt x="2740" y="13272"/>
                  </a:cubicBezTo>
                  <a:cubicBezTo>
                    <a:pt x="2627" y="13347"/>
                    <a:pt x="2597" y="13500"/>
                    <a:pt x="2673" y="13613"/>
                  </a:cubicBezTo>
                  <a:cubicBezTo>
                    <a:pt x="2720" y="13684"/>
                    <a:pt x="2798" y="13722"/>
                    <a:pt x="2877" y="13722"/>
                  </a:cubicBezTo>
                  <a:cubicBezTo>
                    <a:pt x="2924" y="13722"/>
                    <a:pt x="2971" y="13709"/>
                    <a:pt x="3012" y="13682"/>
                  </a:cubicBezTo>
                  <a:cubicBezTo>
                    <a:pt x="4611" y="12614"/>
                    <a:pt x="6441" y="12093"/>
                    <a:pt x="8259" y="12093"/>
                  </a:cubicBezTo>
                  <a:cubicBezTo>
                    <a:pt x="11199" y="12093"/>
                    <a:pt x="14111" y="13454"/>
                    <a:pt x="15976" y="16066"/>
                  </a:cubicBezTo>
                  <a:cubicBezTo>
                    <a:pt x="16010" y="16113"/>
                    <a:pt x="15996" y="16157"/>
                    <a:pt x="15983" y="16178"/>
                  </a:cubicBezTo>
                  <a:cubicBezTo>
                    <a:pt x="15973" y="16199"/>
                    <a:pt x="15947" y="16236"/>
                    <a:pt x="15889" y="16236"/>
                  </a:cubicBezTo>
                  <a:lnTo>
                    <a:pt x="636" y="16236"/>
                  </a:lnTo>
                  <a:cubicBezTo>
                    <a:pt x="579" y="16236"/>
                    <a:pt x="551" y="16201"/>
                    <a:pt x="540" y="16178"/>
                  </a:cubicBezTo>
                  <a:cubicBezTo>
                    <a:pt x="530" y="16157"/>
                    <a:pt x="516" y="16113"/>
                    <a:pt x="547" y="16066"/>
                  </a:cubicBezTo>
                  <a:cubicBezTo>
                    <a:pt x="1001" y="15433"/>
                    <a:pt x="1530" y="14857"/>
                    <a:pt x="2123" y="14352"/>
                  </a:cubicBezTo>
                  <a:cubicBezTo>
                    <a:pt x="2226" y="14264"/>
                    <a:pt x="2239" y="14109"/>
                    <a:pt x="2151" y="14006"/>
                  </a:cubicBezTo>
                  <a:cubicBezTo>
                    <a:pt x="2102" y="13950"/>
                    <a:pt x="2033" y="13921"/>
                    <a:pt x="1963" y="13921"/>
                  </a:cubicBezTo>
                  <a:cubicBezTo>
                    <a:pt x="1907" y="13921"/>
                    <a:pt x="1851" y="13940"/>
                    <a:pt x="1805" y="13979"/>
                  </a:cubicBezTo>
                  <a:cubicBezTo>
                    <a:pt x="1182" y="14511"/>
                    <a:pt x="624" y="15118"/>
                    <a:pt x="149" y="15783"/>
                  </a:cubicBezTo>
                  <a:cubicBezTo>
                    <a:pt x="17" y="15966"/>
                    <a:pt x="1" y="16205"/>
                    <a:pt x="102" y="16404"/>
                  </a:cubicBezTo>
                  <a:cubicBezTo>
                    <a:pt x="205" y="16603"/>
                    <a:pt x="410" y="16728"/>
                    <a:pt x="634" y="16728"/>
                  </a:cubicBezTo>
                  <a:lnTo>
                    <a:pt x="15887" y="16728"/>
                  </a:lnTo>
                  <a:cubicBezTo>
                    <a:pt x="16110" y="16728"/>
                    <a:pt x="16314" y="16604"/>
                    <a:pt x="16418" y="16404"/>
                  </a:cubicBezTo>
                  <a:cubicBezTo>
                    <a:pt x="16525" y="16201"/>
                    <a:pt x="16508" y="15962"/>
                    <a:pt x="16377" y="15781"/>
                  </a:cubicBezTo>
                  <a:cubicBezTo>
                    <a:pt x="15395" y="14406"/>
                    <a:pt x="14054" y="13278"/>
                    <a:pt x="12516" y="12553"/>
                  </a:cubicBezTo>
                  <a:lnTo>
                    <a:pt x="12516" y="9163"/>
                  </a:lnTo>
                  <a:cubicBezTo>
                    <a:pt x="12516" y="8915"/>
                    <a:pt x="12313" y="8724"/>
                    <a:pt x="12078" y="8724"/>
                  </a:cubicBezTo>
                  <a:cubicBezTo>
                    <a:pt x="12044" y="8724"/>
                    <a:pt x="12008" y="8728"/>
                    <a:pt x="11973" y="8737"/>
                  </a:cubicBezTo>
                  <a:lnTo>
                    <a:pt x="9979" y="9222"/>
                  </a:lnTo>
                  <a:lnTo>
                    <a:pt x="9979" y="8037"/>
                  </a:lnTo>
                  <a:cubicBezTo>
                    <a:pt x="9979" y="7753"/>
                    <a:pt x="9749" y="7522"/>
                    <a:pt x="9464" y="7522"/>
                  </a:cubicBezTo>
                  <a:lnTo>
                    <a:pt x="8318" y="7522"/>
                  </a:lnTo>
                  <a:lnTo>
                    <a:pt x="8318" y="6588"/>
                  </a:lnTo>
                  <a:lnTo>
                    <a:pt x="8537" y="6588"/>
                  </a:lnTo>
                  <a:cubicBezTo>
                    <a:pt x="8778" y="6588"/>
                    <a:pt x="8975" y="6390"/>
                    <a:pt x="8975" y="6147"/>
                  </a:cubicBezTo>
                  <a:lnTo>
                    <a:pt x="8975" y="5144"/>
                  </a:lnTo>
                  <a:cubicBezTo>
                    <a:pt x="8975" y="4903"/>
                    <a:pt x="8779" y="4705"/>
                    <a:pt x="8537" y="4705"/>
                  </a:cubicBezTo>
                  <a:lnTo>
                    <a:pt x="7986" y="4705"/>
                  </a:lnTo>
                  <a:lnTo>
                    <a:pt x="7986" y="4083"/>
                  </a:lnTo>
                  <a:cubicBezTo>
                    <a:pt x="8326" y="4056"/>
                    <a:pt x="8641" y="3900"/>
                    <a:pt x="8870" y="3643"/>
                  </a:cubicBezTo>
                  <a:cubicBezTo>
                    <a:pt x="9325" y="3967"/>
                    <a:pt x="9986" y="4154"/>
                    <a:pt x="10697" y="4154"/>
                  </a:cubicBezTo>
                  <a:cubicBezTo>
                    <a:pt x="10981" y="4154"/>
                    <a:pt x="11259" y="4125"/>
                    <a:pt x="11521" y="4065"/>
                  </a:cubicBezTo>
                  <a:cubicBezTo>
                    <a:pt x="11654" y="4036"/>
                    <a:pt x="11736" y="3907"/>
                    <a:pt x="11708" y="3774"/>
                  </a:cubicBezTo>
                  <a:cubicBezTo>
                    <a:pt x="11682" y="3659"/>
                    <a:pt x="11580" y="3581"/>
                    <a:pt x="11467" y="3581"/>
                  </a:cubicBezTo>
                  <a:cubicBezTo>
                    <a:pt x="11450" y="3581"/>
                    <a:pt x="11433" y="3583"/>
                    <a:pt x="11415" y="3586"/>
                  </a:cubicBezTo>
                  <a:cubicBezTo>
                    <a:pt x="11185" y="3638"/>
                    <a:pt x="10945" y="3662"/>
                    <a:pt x="10696" y="3662"/>
                  </a:cubicBezTo>
                  <a:cubicBezTo>
                    <a:pt x="10076" y="3662"/>
                    <a:pt x="9489" y="3497"/>
                    <a:pt x="9122" y="3219"/>
                  </a:cubicBezTo>
                  <a:cubicBezTo>
                    <a:pt x="9043" y="3160"/>
                    <a:pt x="8950" y="3131"/>
                    <a:pt x="8859" y="3131"/>
                  </a:cubicBezTo>
                  <a:cubicBezTo>
                    <a:pt x="8734" y="3131"/>
                    <a:pt x="8612" y="3185"/>
                    <a:pt x="8528" y="3287"/>
                  </a:cubicBezTo>
                  <a:cubicBezTo>
                    <a:pt x="8369" y="3483"/>
                    <a:pt x="8133" y="3593"/>
                    <a:pt x="7880" y="3593"/>
                  </a:cubicBezTo>
                  <a:cubicBezTo>
                    <a:pt x="7776" y="3593"/>
                    <a:pt x="7681" y="3634"/>
                    <a:pt x="7608" y="3706"/>
                  </a:cubicBezTo>
                  <a:cubicBezTo>
                    <a:pt x="7536" y="3777"/>
                    <a:pt x="7498" y="3873"/>
                    <a:pt x="7498" y="3974"/>
                  </a:cubicBezTo>
                  <a:lnTo>
                    <a:pt x="7498" y="4704"/>
                  </a:lnTo>
                  <a:lnTo>
                    <a:pt x="6111" y="4704"/>
                  </a:lnTo>
                  <a:lnTo>
                    <a:pt x="6111" y="3787"/>
                  </a:lnTo>
                  <a:cubicBezTo>
                    <a:pt x="6111" y="3571"/>
                    <a:pt x="5936" y="3404"/>
                    <a:pt x="5733" y="3404"/>
                  </a:cubicBezTo>
                  <a:cubicBezTo>
                    <a:pt x="5701" y="3404"/>
                    <a:pt x="5669" y="3408"/>
                    <a:pt x="5637" y="3417"/>
                  </a:cubicBezTo>
                  <a:cubicBezTo>
                    <a:pt x="5566" y="3435"/>
                    <a:pt x="5496" y="3444"/>
                    <a:pt x="5428" y="3444"/>
                  </a:cubicBezTo>
                  <a:cubicBezTo>
                    <a:pt x="4972" y="3444"/>
                    <a:pt x="4582" y="3058"/>
                    <a:pt x="4615" y="2570"/>
                  </a:cubicBezTo>
                  <a:cubicBezTo>
                    <a:pt x="4642" y="2174"/>
                    <a:pt x="4961" y="1849"/>
                    <a:pt x="5356" y="1815"/>
                  </a:cubicBezTo>
                  <a:cubicBezTo>
                    <a:pt x="5381" y="1813"/>
                    <a:pt x="5406" y="1812"/>
                    <a:pt x="5430" y="1812"/>
                  </a:cubicBezTo>
                  <a:cubicBezTo>
                    <a:pt x="5534" y="1812"/>
                    <a:pt x="5634" y="1831"/>
                    <a:pt x="5730" y="1869"/>
                  </a:cubicBezTo>
                  <a:cubicBezTo>
                    <a:pt x="5775" y="1887"/>
                    <a:pt x="5822" y="1896"/>
                    <a:pt x="5869" y="1896"/>
                  </a:cubicBezTo>
                  <a:cubicBezTo>
                    <a:pt x="6015" y="1896"/>
                    <a:pt x="6153" y="1810"/>
                    <a:pt x="6217" y="1667"/>
                  </a:cubicBezTo>
                  <a:cubicBezTo>
                    <a:pt x="6386" y="1290"/>
                    <a:pt x="6761" y="1046"/>
                    <a:pt x="7175" y="1046"/>
                  </a:cubicBezTo>
                  <a:cubicBezTo>
                    <a:pt x="7560" y="1046"/>
                    <a:pt x="7916" y="1258"/>
                    <a:pt x="8099" y="1601"/>
                  </a:cubicBezTo>
                  <a:cubicBezTo>
                    <a:pt x="8169" y="1731"/>
                    <a:pt x="8302" y="1802"/>
                    <a:pt x="8436" y="1802"/>
                  </a:cubicBezTo>
                  <a:cubicBezTo>
                    <a:pt x="8523" y="1802"/>
                    <a:pt x="8612" y="1773"/>
                    <a:pt x="8685" y="1709"/>
                  </a:cubicBezTo>
                  <a:cubicBezTo>
                    <a:pt x="8811" y="1600"/>
                    <a:pt x="8971" y="1544"/>
                    <a:pt x="9132" y="1544"/>
                  </a:cubicBezTo>
                  <a:cubicBezTo>
                    <a:pt x="9265" y="1544"/>
                    <a:pt x="9398" y="1582"/>
                    <a:pt x="9515" y="1660"/>
                  </a:cubicBezTo>
                  <a:cubicBezTo>
                    <a:pt x="9580" y="1704"/>
                    <a:pt x="9652" y="1724"/>
                    <a:pt x="9723" y="1724"/>
                  </a:cubicBezTo>
                  <a:cubicBezTo>
                    <a:pt x="9889" y="1724"/>
                    <a:pt x="10048" y="1614"/>
                    <a:pt x="10095" y="1437"/>
                  </a:cubicBezTo>
                  <a:cubicBezTo>
                    <a:pt x="10237" y="878"/>
                    <a:pt x="10739" y="487"/>
                    <a:pt x="11318" y="487"/>
                  </a:cubicBezTo>
                  <a:cubicBezTo>
                    <a:pt x="11877" y="487"/>
                    <a:pt x="12376" y="861"/>
                    <a:pt x="12532" y="1398"/>
                  </a:cubicBezTo>
                  <a:cubicBezTo>
                    <a:pt x="12595" y="1616"/>
                    <a:pt x="12798" y="1769"/>
                    <a:pt x="13024" y="1769"/>
                  </a:cubicBezTo>
                  <a:lnTo>
                    <a:pt x="13895" y="1769"/>
                  </a:lnTo>
                  <a:cubicBezTo>
                    <a:pt x="14078" y="1769"/>
                    <a:pt x="14241" y="1918"/>
                    <a:pt x="14239" y="2103"/>
                  </a:cubicBezTo>
                  <a:cubicBezTo>
                    <a:pt x="14236" y="2281"/>
                    <a:pt x="14090" y="2425"/>
                    <a:pt x="13912" y="2425"/>
                  </a:cubicBezTo>
                  <a:lnTo>
                    <a:pt x="13093" y="2425"/>
                  </a:lnTo>
                  <a:cubicBezTo>
                    <a:pt x="12865" y="2425"/>
                    <a:pt x="12666" y="2572"/>
                    <a:pt x="12601" y="2795"/>
                  </a:cubicBezTo>
                  <a:cubicBezTo>
                    <a:pt x="12564" y="2922"/>
                    <a:pt x="12472" y="3050"/>
                    <a:pt x="12338" y="3166"/>
                  </a:cubicBezTo>
                  <a:cubicBezTo>
                    <a:pt x="12235" y="3253"/>
                    <a:pt x="12223" y="3408"/>
                    <a:pt x="12311" y="3511"/>
                  </a:cubicBezTo>
                  <a:cubicBezTo>
                    <a:pt x="12360" y="3567"/>
                    <a:pt x="12428" y="3596"/>
                    <a:pt x="12497" y="3596"/>
                  </a:cubicBezTo>
                  <a:cubicBezTo>
                    <a:pt x="12553" y="3596"/>
                    <a:pt x="12610" y="3577"/>
                    <a:pt x="12657" y="3537"/>
                  </a:cubicBezTo>
                  <a:cubicBezTo>
                    <a:pt x="12867" y="3358"/>
                    <a:pt x="13004" y="3154"/>
                    <a:pt x="13069" y="2934"/>
                  </a:cubicBezTo>
                  <a:cubicBezTo>
                    <a:pt x="13074" y="2923"/>
                    <a:pt x="13082" y="2916"/>
                    <a:pt x="13090" y="2916"/>
                  </a:cubicBezTo>
                  <a:lnTo>
                    <a:pt x="13909" y="2916"/>
                  </a:lnTo>
                  <a:cubicBezTo>
                    <a:pt x="14352" y="2916"/>
                    <a:pt x="14719" y="2556"/>
                    <a:pt x="14727" y="2114"/>
                  </a:cubicBezTo>
                  <a:cubicBezTo>
                    <a:pt x="14737" y="1649"/>
                    <a:pt x="14345" y="1282"/>
                    <a:pt x="13895" y="1282"/>
                  </a:cubicBezTo>
                  <a:lnTo>
                    <a:pt x="13024" y="1282"/>
                  </a:lnTo>
                  <a:cubicBezTo>
                    <a:pt x="13013" y="1282"/>
                    <a:pt x="13004" y="1275"/>
                    <a:pt x="13003" y="1263"/>
                  </a:cubicBezTo>
                  <a:cubicBezTo>
                    <a:pt x="12786" y="521"/>
                    <a:pt x="12093" y="1"/>
                    <a:pt x="113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5" name="Google Shape;955;p55"/>
          <p:cNvGrpSpPr/>
          <p:nvPr/>
        </p:nvGrpSpPr>
        <p:grpSpPr>
          <a:xfrm>
            <a:off x="6936761" y="1195983"/>
            <a:ext cx="539441" cy="498678"/>
            <a:chOff x="541317" y="3528847"/>
            <a:chExt cx="381311" cy="352199"/>
          </a:xfrm>
        </p:grpSpPr>
        <p:sp>
          <p:nvSpPr>
            <p:cNvPr id="956" name="Google Shape;956;p55"/>
            <p:cNvSpPr/>
            <p:nvPr/>
          </p:nvSpPr>
          <p:spPr>
            <a:xfrm>
              <a:off x="541317" y="3528847"/>
              <a:ext cx="381311" cy="352199"/>
            </a:xfrm>
            <a:custGeom>
              <a:rect b="b" l="l" r="r" t="t"/>
              <a:pathLst>
                <a:path extrusionOk="0" h="15449" w="16726">
                  <a:moveTo>
                    <a:pt x="12504" y="2226"/>
                  </a:moveTo>
                  <a:cubicBezTo>
                    <a:pt x="13174" y="2226"/>
                    <a:pt x="13720" y="2773"/>
                    <a:pt x="13720" y="3443"/>
                  </a:cubicBezTo>
                  <a:lnTo>
                    <a:pt x="13720" y="3453"/>
                  </a:lnTo>
                  <a:cubicBezTo>
                    <a:pt x="13719" y="3695"/>
                    <a:pt x="13883" y="3899"/>
                    <a:pt x="14121" y="3949"/>
                  </a:cubicBezTo>
                  <a:cubicBezTo>
                    <a:pt x="14677" y="4069"/>
                    <a:pt x="15081" y="4570"/>
                    <a:pt x="15081" y="5140"/>
                  </a:cubicBezTo>
                  <a:cubicBezTo>
                    <a:pt x="15081" y="5423"/>
                    <a:pt x="14980" y="5701"/>
                    <a:pt x="14798" y="5917"/>
                  </a:cubicBezTo>
                  <a:cubicBezTo>
                    <a:pt x="14712" y="6022"/>
                    <a:pt x="14671" y="6150"/>
                    <a:pt x="14684" y="6284"/>
                  </a:cubicBezTo>
                  <a:cubicBezTo>
                    <a:pt x="14697" y="6421"/>
                    <a:pt x="14762" y="6542"/>
                    <a:pt x="14867" y="6628"/>
                  </a:cubicBezTo>
                  <a:cubicBezTo>
                    <a:pt x="15054" y="6781"/>
                    <a:pt x="15162" y="7007"/>
                    <a:pt x="15162" y="7248"/>
                  </a:cubicBezTo>
                  <a:cubicBezTo>
                    <a:pt x="15162" y="7688"/>
                    <a:pt x="14803" y="8047"/>
                    <a:pt x="14361" y="8047"/>
                  </a:cubicBezTo>
                  <a:lnTo>
                    <a:pt x="10978" y="8047"/>
                  </a:lnTo>
                  <a:cubicBezTo>
                    <a:pt x="11086" y="7822"/>
                    <a:pt x="11149" y="7572"/>
                    <a:pt x="11155" y="7310"/>
                  </a:cubicBezTo>
                  <a:cubicBezTo>
                    <a:pt x="11680" y="7004"/>
                    <a:pt x="12006" y="6442"/>
                    <a:pt x="12006" y="5833"/>
                  </a:cubicBezTo>
                  <a:cubicBezTo>
                    <a:pt x="12006" y="5303"/>
                    <a:pt x="11763" y="4809"/>
                    <a:pt x="11348" y="4488"/>
                  </a:cubicBezTo>
                  <a:cubicBezTo>
                    <a:pt x="11642" y="3990"/>
                    <a:pt x="11667" y="3381"/>
                    <a:pt x="11430" y="2866"/>
                  </a:cubicBezTo>
                  <a:cubicBezTo>
                    <a:pt x="11642" y="2474"/>
                    <a:pt x="12051" y="2226"/>
                    <a:pt x="12504" y="2226"/>
                  </a:cubicBezTo>
                  <a:close/>
                  <a:moveTo>
                    <a:pt x="8366" y="492"/>
                  </a:moveTo>
                  <a:cubicBezTo>
                    <a:pt x="8391" y="492"/>
                    <a:pt x="8416" y="492"/>
                    <a:pt x="8441" y="494"/>
                  </a:cubicBezTo>
                  <a:cubicBezTo>
                    <a:pt x="8965" y="529"/>
                    <a:pt x="9399" y="949"/>
                    <a:pt x="9449" y="1472"/>
                  </a:cubicBezTo>
                  <a:cubicBezTo>
                    <a:pt x="9460" y="1591"/>
                    <a:pt x="9451" y="1709"/>
                    <a:pt x="9425" y="1822"/>
                  </a:cubicBezTo>
                  <a:cubicBezTo>
                    <a:pt x="9365" y="2086"/>
                    <a:pt x="9564" y="2338"/>
                    <a:pt x="9837" y="2338"/>
                  </a:cubicBezTo>
                  <a:lnTo>
                    <a:pt x="9840" y="2338"/>
                  </a:lnTo>
                  <a:cubicBezTo>
                    <a:pt x="10535" y="2338"/>
                    <a:pt x="11100" y="2904"/>
                    <a:pt x="11100" y="3600"/>
                  </a:cubicBezTo>
                  <a:cubicBezTo>
                    <a:pt x="11100" y="3861"/>
                    <a:pt x="11021" y="4109"/>
                    <a:pt x="10871" y="4323"/>
                  </a:cubicBezTo>
                  <a:cubicBezTo>
                    <a:pt x="10758" y="4485"/>
                    <a:pt x="10801" y="4709"/>
                    <a:pt x="10967" y="4819"/>
                  </a:cubicBezTo>
                  <a:cubicBezTo>
                    <a:pt x="11311" y="5045"/>
                    <a:pt x="11516" y="5426"/>
                    <a:pt x="11516" y="5835"/>
                  </a:cubicBezTo>
                  <a:cubicBezTo>
                    <a:pt x="11516" y="6277"/>
                    <a:pt x="11273" y="6685"/>
                    <a:pt x="10885" y="6901"/>
                  </a:cubicBezTo>
                  <a:cubicBezTo>
                    <a:pt x="10748" y="6974"/>
                    <a:pt x="10664" y="7119"/>
                    <a:pt x="10664" y="7276"/>
                  </a:cubicBezTo>
                  <a:cubicBezTo>
                    <a:pt x="10664" y="7987"/>
                    <a:pt x="10085" y="8567"/>
                    <a:pt x="9372" y="8567"/>
                  </a:cubicBezTo>
                  <a:lnTo>
                    <a:pt x="7356" y="8567"/>
                  </a:lnTo>
                  <a:cubicBezTo>
                    <a:pt x="6646" y="8567"/>
                    <a:pt x="6065" y="7989"/>
                    <a:pt x="6065" y="7276"/>
                  </a:cubicBezTo>
                  <a:cubicBezTo>
                    <a:pt x="6065" y="7119"/>
                    <a:pt x="5980" y="6976"/>
                    <a:pt x="5845" y="6901"/>
                  </a:cubicBezTo>
                  <a:cubicBezTo>
                    <a:pt x="5456" y="6685"/>
                    <a:pt x="5215" y="6277"/>
                    <a:pt x="5215" y="5835"/>
                  </a:cubicBezTo>
                  <a:cubicBezTo>
                    <a:pt x="5215" y="5426"/>
                    <a:pt x="5420" y="5045"/>
                    <a:pt x="5764" y="4819"/>
                  </a:cubicBezTo>
                  <a:cubicBezTo>
                    <a:pt x="5929" y="4711"/>
                    <a:pt x="5972" y="4485"/>
                    <a:pt x="5859" y="4323"/>
                  </a:cubicBezTo>
                  <a:cubicBezTo>
                    <a:pt x="5709" y="4111"/>
                    <a:pt x="5631" y="3861"/>
                    <a:pt x="5631" y="3600"/>
                  </a:cubicBezTo>
                  <a:cubicBezTo>
                    <a:pt x="5631" y="2913"/>
                    <a:pt x="6181" y="2338"/>
                    <a:pt x="6863" y="2338"/>
                  </a:cubicBezTo>
                  <a:cubicBezTo>
                    <a:pt x="6872" y="2338"/>
                    <a:pt x="6881" y="2338"/>
                    <a:pt x="6890" y="2338"/>
                  </a:cubicBezTo>
                  <a:lnTo>
                    <a:pt x="6896" y="2338"/>
                  </a:lnTo>
                  <a:cubicBezTo>
                    <a:pt x="7168" y="2338"/>
                    <a:pt x="7369" y="2089"/>
                    <a:pt x="7306" y="1823"/>
                  </a:cubicBezTo>
                  <a:cubicBezTo>
                    <a:pt x="7288" y="1742"/>
                    <a:pt x="7278" y="1661"/>
                    <a:pt x="7278" y="1578"/>
                  </a:cubicBezTo>
                  <a:cubicBezTo>
                    <a:pt x="7278" y="974"/>
                    <a:pt x="7766" y="492"/>
                    <a:pt x="8366" y="492"/>
                  </a:cubicBezTo>
                  <a:close/>
                  <a:moveTo>
                    <a:pt x="11489" y="8539"/>
                  </a:moveTo>
                  <a:lnTo>
                    <a:pt x="11489" y="9829"/>
                  </a:lnTo>
                  <a:cubicBezTo>
                    <a:pt x="10785" y="9703"/>
                    <a:pt x="10044" y="9621"/>
                    <a:pt x="9278" y="9585"/>
                  </a:cubicBezTo>
                  <a:lnTo>
                    <a:pt x="9278" y="9057"/>
                  </a:lnTo>
                  <a:lnTo>
                    <a:pt x="9374" y="9057"/>
                  </a:lnTo>
                  <a:cubicBezTo>
                    <a:pt x="9865" y="9057"/>
                    <a:pt x="10308" y="8859"/>
                    <a:pt x="10630" y="8539"/>
                  </a:cubicBezTo>
                  <a:close/>
                  <a:moveTo>
                    <a:pt x="6103" y="8539"/>
                  </a:moveTo>
                  <a:cubicBezTo>
                    <a:pt x="6423" y="8858"/>
                    <a:pt x="6868" y="9057"/>
                    <a:pt x="7356" y="9057"/>
                  </a:cubicBezTo>
                  <a:lnTo>
                    <a:pt x="7453" y="9057"/>
                  </a:lnTo>
                  <a:lnTo>
                    <a:pt x="7453" y="9585"/>
                  </a:lnTo>
                  <a:cubicBezTo>
                    <a:pt x="6612" y="9626"/>
                    <a:pt x="5802" y="9719"/>
                    <a:pt x="5039" y="9866"/>
                  </a:cubicBezTo>
                  <a:lnTo>
                    <a:pt x="5039" y="8539"/>
                  </a:lnTo>
                  <a:close/>
                  <a:moveTo>
                    <a:pt x="4548" y="8538"/>
                  </a:moveTo>
                  <a:lnTo>
                    <a:pt x="4548" y="11145"/>
                  </a:lnTo>
                  <a:lnTo>
                    <a:pt x="3704" y="11145"/>
                  </a:lnTo>
                  <a:lnTo>
                    <a:pt x="3704" y="8538"/>
                  </a:lnTo>
                  <a:close/>
                  <a:moveTo>
                    <a:pt x="12823" y="8538"/>
                  </a:moveTo>
                  <a:lnTo>
                    <a:pt x="12823" y="11145"/>
                  </a:lnTo>
                  <a:lnTo>
                    <a:pt x="11977" y="11145"/>
                  </a:lnTo>
                  <a:lnTo>
                    <a:pt x="11977" y="8538"/>
                  </a:lnTo>
                  <a:close/>
                  <a:moveTo>
                    <a:pt x="8788" y="9057"/>
                  </a:moveTo>
                  <a:lnTo>
                    <a:pt x="8788" y="12150"/>
                  </a:lnTo>
                  <a:lnTo>
                    <a:pt x="7944" y="12150"/>
                  </a:lnTo>
                  <a:lnTo>
                    <a:pt x="7944" y="9057"/>
                  </a:lnTo>
                  <a:close/>
                  <a:moveTo>
                    <a:pt x="8364" y="1"/>
                  </a:moveTo>
                  <a:cubicBezTo>
                    <a:pt x="7475" y="1"/>
                    <a:pt x="6786" y="727"/>
                    <a:pt x="6786" y="1578"/>
                  </a:cubicBezTo>
                  <a:cubicBezTo>
                    <a:pt x="6786" y="1670"/>
                    <a:pt x="6793" y="1760"/>
                    <a:pt x="6810" y="1850"/>
                  </a:cubicBezTo>
                  <a:cubicBezTo>
                    <a:pt x="6330" y="1871"/>
                    <a:pt x="5900" y="2087"/>
                    <a:pt x="5596" y="2422"/>
                  </a:cubicBezTo>
                  <a:cubicBezTo>
                    <a:pt x="5279" y="1994"/>
                    <a:pt x="4775" y="1733"/>
                    <a:pt x="4225" y="1733"/>
                  </a:cubicBezTo>
                  <a:cubicBezTo>
                    <a:pt x="4093" y="1733"/>
                    <a:pt x="3961" y="1749"/>
                    <a:pt x="3832" y="1780"/>
                  </a:cubicBezTo>
                  <a:cubicBezTo>
                    <a:pt x="3700" y="1811"/>
                    <a:pt x="3618" y="1942"/>
                    <a:pt x="3649" y="2073"/>
                  </a:cubicBezTo>
                  <a:cubicBezTo>
                    <a:pt x="3675" y="2186"/>
                    <a:pt x="3774" y="2262"/>
                    <a:pt x="3884" y="2262"/>
                  </a:cubicBezTo>
                  <a:cubicBezTo>
                    <a:pt x="3903" y="2262"/>
                    <a:pt x="3923" y="2260"/>
                    <a:pt x="3942" y="2255"/>
                  </a:cubicBezTo>
                  <a:cubicBezTo>
                    <a:pt x="4034" y="2234"/>
                    <a:pt x="4130" y="2221"/>
                    <a:pt x="4223" y="2221"/>
                  </a:cubicBezTo>
                  <a:cubicBezTo>
                    <a:pt x="4676" y="2221"/>
                    <a:pt x="5085" y="2471"/>
                    <a:pt x="5297" y="2866"/>
                  </a:cubicBezTo>
                  <a:cubicBezTo>
                    <a:pt x="5060" y="3381"/>
                    <a:pt x="5085" y="3990"/>
                    <a:pt x="5379" y="4486"/>
                  </a:cubicBezTo>
                  <a:cubicBezTo>
                    <a:pt x="4964" y="4809"/>
                    <a:pt x="4721" y="5302"/>
                    <a:pt x="4721" y="5833"/>
                  </a:cubicBezTo>
                  <a:cubicBezTo>
                    <a:pt x="4721" y="6441"/>
                    <a:pt x="5046" y="7004"/>
                    <a:pt x="5572" y="7309"/>
                  </a:cubicBezTo>
                  <a:cubicBezTo>
                    <a:pt x="5578" y="7572"/>
                    <a:pt x="5641" y="7822"/>
                    <a:pt x="5749" y="8047"/>
                  </a:cubicBezTo>
                  <a:lnTo>
                    <a:pt x="2367" y="8047"/>
                  </a:lnTo>
                  <a:cubicBezTo>
                    <a:pt x="1927" y="8047"/>
                    <a:pt x="1567" y="7688"/>
                    <a:pt x="1567" y="7248"/>
                  </a:cubicBezTo>
                  <a:cubicBezTo>
                    <a:pt x="1567" y="7005"/>
                    <a:pt x="1675" y="6779"/>
                    <a:pt x="1862" y="6628"/>
                  </a:cubicBezTo>
                  <a:cubicBezTo>
                    <a:pt x="1968" y="6542"/>
                    <a:pt x="2033" y="6418"/>
                    <a:pt x="2046" y="6284"/>
                  </a:cubicBezTo>
                  <a:cubicBezTo>
                    <a:pt x="2057" y="6150"/>
                    <a:pt x="2017" y="6020"/>
                    <a:pt x="1930" y="5917"/>
                  </a:cubicBezTo>
                  <a:cubicBezTo>
                    <a:pt x="1749" y="5698"/>
                    <a:pt x="1648" y="5423"/>
                    <a:pt x="1648" y="5140"/>
                  </a:cubicBezTo>
                  <a:cubicBezTo>
                    <a:pt x="1648" y="4570"/>
                    <a:pt x="2053" y="4069"/>
                    <a:pt x="2607" y="3949"/>
                  </a:cubicBezTo>
                  <a:cubicBezTo>
                    <a:pt x="2844" y="3898"/>
                    <a:pt x="3008" y="3693"/>
                    <a:pt x="3007" y="3453"/>
                  </a:cubicBezTo>
                  <a:lnTo>
                    <a:pt x="3007" y="3442"/>
                  </a:lnTo>
                  <a:cubicBezTo>
                    <a:pt x="3007" y="3216"/>
                    <a:pt x="3069" y="2995"/>
                    <a:pt x="3186" y="2804"/>
                  </a:cubicBezTo>
                  <a:cubicBezTo>
                    <a:pt x="3256" y="2690"/>
                    <a:pt x="3221" y="2537"/>
                    <a:pt x="3107" y="2467"/>
                  </a:cubicBezTo>
                  <a:cubicBezTo>
                    <a:pt x="3067" y="2442"/>
                    <a:pt x="3023" y="2431"/>
                    <a:pt x="2978" y="2431"/>
                  </a:cubicBezTo>
                  <a:cubicBezTo>
                    <a:pt x="2896" y="2431"/>
                    <a:pt x="2816" y="2471"/>
                    <a:pt x="2770" y="2546"/>
                  </a:cubicBezTo>
                  <a:cubicBezTo>
                    <a:pt x="2605" y="2814"/>
                    <a:pt x="2518" y="3125"/>
                    <a:pt x="2518" y="3442"/>
                  </a:cubicBezTo>
                  <a:lnTo>
                    <a:pt x="2518" y="3455"/>
                  </a:lnTo>
                  <a:cubicBezTo>
                    <a:pt x="2518" y="3466"/>
                    <a:pt x="2511" y="3469"/>
                    <a:pt x="2506" y="3470"/>
                  </a:cubicBezTo>
                  <a:cubicBezTo>
                    <a:pt x="1725" y="3638"/>
                    <a:pt x="1159" y="4341"/>
                    <a:pt x="1159" y="5140"/>
                  </a:cubicBezTo>
                  <a:cubicBezTo>
                    <a:pt x="1159" y="5538"/>
                    <a:pt x="1299" y="5926"/>
                    <a:pt x="1555" y="6233"/>
                  </a:cubicBezTo>
                  <a:cubicBezTo>
                    <a:pt x="1556" y="6235"/>
                    <a:pt x="1556" y="6236"/>
                    <a:pt x="1556" y="6240"/>
                  </a:cubicBezTo>
                  <a:cubicBezTo>
                    <a:pt x="1556" y="6243"/>
                    <a:pt x="1553" y="6249"/>
                    <a:pt x="1549" y="6250"/>
                  </a:cubicBezTo>
                  <a:cubicBezTo>
                    <a:pt x="1248" y="6496"/>
                    <a:pt x="1075" y="6861"/>
                    <a:pt x="1075" y="7249"/>
                  </a:cubicBezTo>
                  <a:cubicBezTo>
                    <a:pt x="1075" y="7961"/>
                    <a:pt x="1653" y="8539"/>
                    <a:pt x="2365" y="8539"/>
                  </a:cubicBezTo>
                  <a:lnTo>
                    <a:pt x="3210" y="8539"/>
                  </a:lnTo>
                  <a:lnTo>
                    <a:pt x="3210" y="10352"/>
                  </a:lnTo>
                  <a:cubicBezTo>
                    <a:pt x="2266" y="10688"/>
                    <a:pt x="1514" y="11114"/>
                    <a:pt x="975" y="11620"/>
                  </a:cubicBezTo>
                  <a:cubicBezTo>
                    <a:pt x="328" y="12225"/>
                    <a:pt x="1" y="12928"/>
                    <a:pt x="1" y="13707"/>
                  </a:cubicBezTo>
                  <a:lnTo>
                    <a:pt x="1" y="14877"/>
                  </a:lnTo>
                  <a:cubicBezTo>
                    <a:pt x="1" y="15193"/>
                    <a:pt x="256" y="15448"/>
                    <a:pt x="572" y="15448"/>
                  </a:cubicBezTo>
                  <a:lnTo>
                    <a:pt x="16152" y="15448"/>
                  </a:lnTo>
                  <a:cubicBezTo>
                    <a:pt x="16468" y="15448"/>
                    <a:pt x="16723" y="15193"/>
                    <a:pt x="16723" y="14877"/>
                  </a:cubicBezTo>
                  <a:lnTo>
                    <a:pt x="16723" y="13707"/>
                  </a:lnTo>
                  <a:cubicBezTo>
                    <a:pt x="16726" y="12799"/>
                    <a:pt x="16286" y="12003"/>
                    <a:pt x="15418" y="11339"/>
                  </a:cubicBezTo>
                  <a:cubicBezTo>
                    <a:pt x="15373" y="11305"/>
                    <a:pt x="15321" y="11288"/>
                    <a:pt x="15269" y="11288"/>
                  </a:cubicBezTo>
                  <a:cubicBezTo>
                    <a:pt x="15195" y="11288"/>
                    <a:pt x="15122" y="11321"/>
                    <a:pt x="15074" y="11384"/>
                  </a:cubicBezTo>
                  <a:cubicBezTo>
                    <a:pt x="14993" y="11491"/>
                    <a:pt x="15011" y="11645"/>
                    <a:pt x="15119" y="11728"/>
                  </a:cubicBezTo>
                  <a:cubicBezTo>
                    <a:pt x="15860" y="12294"/>
                    <a:pt x="16236" y="12962"/>
                    <a:pt x="16236" y="13710"/>
                  </a:cubicBezTo>
                  <a:lnTo>
                    <a:pt x="16236" y="14878"/>
                  </a:lnTo>
                  <a:cubicBezTo>
                    <a:pt x="16236" y="14925"/>
                    <a:pt x="16200" y="14960"/>
                    <a:pt x="16153" y="14960"/>
                  </a:cubicBezTo>
                  <a:lnTo>
                    <a:pt x="575" y="14960"/>
                  </a:lnTo>
                  <a:cubicBezTo>
                    <a:pt x="532" y="14960"/>
                    <a:pt x="495" y="14923"/>
                    <a:pt x="495" y="14878"/>
                  </a:cubicBezTo>
                  <a:lnTo>
                    <a:pt x="495" y="13710"/>
                  </a:lnTo>
                  <a:cubicBezTo>
                    <a:pt x="495" y="13070"/>
                    <a:pt x="770" y="12489"/>
                    <a:pt x="1313" y="11981"/>
                  </a:cubicBezTo>
                  <a:cubicBezTo>
                    <a:pt x="1773" y="11551"/>
                    <a:pt x="2410" y="11179"/>
                    <a:pt x="3213" y="10876"/>
                  </a:cubicBezTo>
                  <a:lnTo>
                    <a:pt x="3213" y="11284"/>
                  </a:lnTo>
                  <a:cubicBezTo>
                    <a:pt x="3213" y="11477"/>
                    <a:pt x="3372" y="11637"/>
                    <a:pt x="3567" y="11637"/>
                  </a:cubicBezTo>
                  <a:lnTo>
                    <a:pt x="4686" y="11637"/>
                  </a:lnTo>
                  <a:cubicBezTo>
                    <a:pt x="4882" y="11637"/>
                    <a:pt x="5039" y="11477"/>
                    <a:pt x="5039" y="11284"/>
                  </a:cubicBezTo>
                  <a:lnTo>
                    <a:pt x="5039" y="10365"/>
                  </a:lnTo>
                  <a:cubicBezTo>
                    <a:pt x="5799" y="10213"/>
                    <a:pt x="6611" y="10115"/>
                    <a:pt x="7453" y="10076"/>
                  </a:cubicBezTo>
                  <a:lnTo>
                    <a:pt x="7453" y="12287"/>
                  </a:lnTo>
                  <a:cubicBezTo>
                    <a:pt x="7453" y="12482"/>
                    <a:pt x="7613" y="12640"/>
                    <a:pt x="7806" y="12640"/>
                  </a:cubicBezTo>
                  <a:lnTo>
                    <a:pt x="8925" y="12640"/>
                  </a:lnTo>
                  <a:cubicBezTo>
                    <a:pt x="9118" y="12640"/>
                    <a:pt x="9278" y="12482"/>
                    <a:pt x="9278" y="12287"/>
                  </a:cubicBezTo>
                  <a:lnTo>
                    <a:pt x="9278" y="10076"/>
                  </a:lnTo>
                  <a:cubicBezTo>
                    <a:pt x="10046" y="10113"/>
                    <a:pt x="10786" y="10197"/>
                    <a:pt x="11488" y="10326"/>
                  </a:cubicBezTo>
                  <a:lnTo>
                    <a:pt x="11488" y="11282"/>
                  </a:lnTo>
                  <a:cubicBezTo>
                    <a:pt x="11488" y="11476"/>
                    <a:pt x="11646" y="11635"/>
                    <a:pt x="11842" y="11635"/>
                  </a:cubicBezTo>
                  <a:lnTo>
                    <a:pt x="12961" y="11635"/>
                  </a:lnTo>
                  <a:cubicBezTo>
                    <a:pt x="13156" y="11635"/>
                    <a:pt x="13314" y="11476"/>
                    <a:pt x="13314" y="11282"/>
                  </a:cubicBezTo>
                  <a:lnTo>
                    <a:pt x="13314" y="10798"/>
                  </a:lnTo>
                  <a:cubicBezTo>
                    <a:pt x="14090" y="11072"/>
                    <a:pt x="14153" y="11181"/>
                    <a:pt x="14288" y="11181"/>
                  </a:cubicBezTo>
                  <a:cubicBezTo>
                    <a:pt x="14376" y="11181"/>
                    <a:pt x="14465" y="11130"/>
                    <a:pt x="14508" y="11044"/>
                  </a:cubicBezTo>
                  <a:cubicBezTo>
                    <a:pt x="14566" y="10923"/>
                    <a:pt x="14516" y="10776"/>
                    <a:pt x="14395" y="10715"/>
                  </a:cubicBezTo>
                  <a:cubicBezTo>
                    <a:pt x="14066" y="10557"/>
                    <a:pt x="13705" y="10410"/>
                    <a:pt x="13315" y="10280"/>
                  </a:cubicBezTo>
                  <a:lnTo>
                    <a:pt x="13315" y="8535"/>
                  </a:lnTo>
                  <a:lnTo>
                    <a:pt x="14365" y="8535"/>
                  </a:lnTo>
                  <a:cubicBezTo>
                    <a:pt x="15075" y="8535"/>
                    <a:pt x="15654" y="7956"/>
                    <a:pt x="15654" y="7246"/>
                  </a:cubicBezTo>
                  <a:cubicBezTo>
                    <a:pt x="15654" y="6858"/>
                    <a:pt x="15481" y="6493"/>
                    <a:pt x="15179" y="6247"/>
                  </a:cubicBezTo>
                  <a:cubicBezTo>
                    <a:pt x="15175" y="6245"/>
                    <a:pt x="15172" y="6240"/>
                    <a:pt x="15172" y="6236"/>
                  </a:cubicBezTo>
                  <a:cubicBezTo>
                    <a:pt x="15172" y="6233"/>
                    <a:pt x="15172" y="6232"/>
                    <a:pt x="15174" y="6230"/>
                  </a:cubicBezTo>
                  <a:cubicBezTo>
                    <a:pt x="15429" y="5924"/>
                    <a:pt x="15569" y="5536"/>
                    <a:pt x="15569" y="5138"/>
                  </a:cubicBezTo>
                  <a:cubicBezTo>
                    <a:pt x="15569" y="4340"/>
                    <a:pt x="15003" y="3637"/>
                    <a:pt x="14223" y="3469"/>
                  </a:cubicBezTo>
                  <a:cubicBezTo>
                    <a:pt x="14218" y="3467"/>
                    <a:pt x="14211" y="3465"/>
                    <a:pt x="14211" y="3455"/>
                  </a:cubicBezTo>
                  <a:lnTo>
                    <a:pt x="14211" y="3441"/>
                  </a:lnTo>
                  <a:cubicBezTo>
                    <a:pt x="14211" y="2499"/>
                    <a:pt x="13445" y="1733"/>
                    <a:pt x="12504" y="1733"/>
                  </a:cubicBezTo>
                  <a:cubicBezTo>
                    <a:pt x="11955" y="1733"/>
                    <a:pt x="11450" y="1994"/>
                    <a:pt x="11132" y="2422"/>
                  </a:cubicBezTo>
                  <a:cubicBezTo>
                    <a:pt x="10829" y="2089"/>
                    <a:pt x="10398" y="1871"/>
                    <a:pt x="9919" y="1850"/>
                  </a:cubicBezTo>
                  <a:cubicBezTo>
                    <a:pt x="9944" y="1711"/>
                    <a:pt x="9950" y="1568"/>
                    <a:pt x="9935" y="1424"/>
                  </a:cubicBezTo>
                  <a:cubicBezTo>
                    <a:pt x="9862" y="666"/>
                    <a:pt x="9234" y="55"/>
                    <a:pt x="8472" y="4"/>
                  </a:cubicBezTo>
                  <a:cubicBezTo>
                    <a:pt x="8436" y="2"/>
                    <a:pt x="8399" y="1"/>
                    <a:pt x="83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5"/>
            <p:cNvSpPr/>
            <p:nvPr/>
          </p:nvSpPr>
          <p:spPr>
            <a:xfrm>
              <a:off x="798085" y="3813884"/>
              <a:ext cx="55512" cy="36818"/>
            </a:xfrm>
            <a:custGeom>
              <a:rect b="b" l="l" r="r" t="t"/>
              <a:pathLst>
                <a:path extrusionOk="0" h="1615" w="2435">
                  <a:moveTo>
                    <a:pt x="1217" y="0"/>
                  </a:moveTo>
                  <a:cubicBezTo>
                    <a:pt x="1081" y="0"/>
                    <a:pt x="973" y="109"/>
                    <a:pt x="973" y="244"/>
                  </a:cubicBezTo>
                  <a:lnTo>
                    <a:pt x="973" y="748"/>
                  </a:lnTo>
                  <a:cubicBezTo>
                    <a:pt x="771" y="588"/>
                    <a:pt x="549" y="487"/>
                    <a:pt x="312" y="440"/>
                  </a:cubicBezTo>
                  <a:cubicBezTo>
                    <a:pt x="296" y="437"/>
                    <a:pt x="280" y="436"/>
                    <a:pt x="265" y="436"/>
                  </a:cubicBezTo>
                  <a:cubicBezTo>
                    <a:pt x="150" y="436"/>
                    <a:pt x="48" y="518"/>
                    <a:pt x="24" y="635"/>
                  </a:cubicBezTo>
                  <a:cubicBezTo>
                    <a:pt x="0" y="766"/>
                    <a:pt x="86" y="896"/>
                    <a:pt x="219" y="922"/>
                  </a:cubicBezTo>
                  <a:cubicBezTo>
                    <a:pt x="521" y="981"/>
                    <a:pt x="782" y="1173"/>
                    <a:pt x="1016" y="1510"/>
                  </a:cubicBezTo>
                  <a:cubicBezTo>
                    <a:pt x="1066" y="1580"/>
                    <a:pt x="1141" y="1615"/>
                    <a:pt x="1217" y="1615"/>
                  </a:cubicBezTo>
                  <a:cubicBezTo>
                    <a:pt x="1293" y="1615"/>
                    <a:pt x="1370" y="1579"/>
                    <a:pt x="1419" y="1510"/>
                  </a:cubicBezTo>
                  <a:cubicBezTo>
                    <a:pt x="1653" y="1173"/>
                    <a:pt x="1914" y="981"/>
                    <a:pt x="2216" y="922"/>
                  </a:cubicBezTo>
                  <a:cubicBezTo>
                    <a:pt x="2349" y="896"/>
                    <a:pt x="2435" y="766"/>
                    <a:pt x="2409" y="635"/>
                  </a:cubicBezTo>
                  <a:cubicBezTo>
                    <a:pt x="2388" y="518"/>
                    <a:pt x="2286" y="436"/>
                    <a:pt x="2172" y="436"/>
                  </a:cubicBezTo>
                  <a:cubicBezTo>
                    <a:pt x="2156" y="436"/>
                    <a:pt x="2140" y="437"/>
                    <a:pt x="2124" y="440"/>
                  </a:cubicBezTo>
                  <a:cubicBezTo>
                    <a:pt x="1886" y="487"/>
                    <a:pt x="1666" y="588"/>
                    <a:pt x="1462" y="748"/>
                  </a:cubicBezTo>
                  <a:lnTo>
                    <a:pt x="1462" y="244"/>
                  </a:lnTo>
                  <a:cubicBezTo>
                    <a:pt x="1462" y="109"/>
                    <a:pt x="1354" y="0"/>
                    <a:pt x="12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5"/>
            <p:cNvSpPr/>
            <p:nvPr/>
          </p:nvSpPr>
          <p:spPr>
            <a:xfrm>
              <a:off x="610393" y="3813884"/>
              <a:ext cx="55512" cy="36818"/>
            </a:xfrm>
            <a:custGeom>
              <a:rect b="b" l="l" r="r" t="t"/>
              <a:pathLst>
                <a:path extrusionOk="0" h="1615" w="2435">
                  <a:moveTo>
                    <a:pt x="1220" y="0"/>
                  </a:moveTo>
                  <a:cubicBezTo>
                    <a:pt x="1084" y="0"/>
                    <a:pt x="974" y="109"/>
                    <a:pt x="974" y="244"/>
                  </a:cubicBezTo>
                  <a:lnTo>
                    <a:pt x="974" y="748"/>
                  </a:lnTo>
                  <a:cubicBezTo>
                    <a:pt x="773" y="588"/>
                    <a:pt x="551" y="487"/>
                    <a:pt x="314" y="440"/>
                  </a:cubicBezTo>
                  <a:cubicBezTo>
                    <a:pt x="298" y="437"/>
                    <a:pt x="282" y="436"/>
                    <a:pt x="266" y="436"/>
                  </a:cubicBezTo>
                  <a:cubicBezTo>
                    <a:pt x="152" y="436"/>
                    <a:pt x="50" y="518"/>
                    <a:pt x="26" y="635"/>
                  </a:cubicBezTo>
                  <a:cubicBezTo>
                    <a:pt x="1" y="766"/>
                    <a:pt x="88" y="896"/>
                    <a:pt x="219" y="922"/>
                  </a:cubicBezTo>
                  <a:cubicBezTo>
                    <a:pt x="521" y="981"/>
                    <a:pt x="782" y="1173"/>
                    <a:pt x="1017" y="1510"/>
                  </a:cubicBezTo>
                  <a:cubicBezTo>
                    <a:pt x="1066" y="1579"/>
                    <a:pt x="1142" y="1615"/>
                    <a:pt x="1218" y="1615"/>
                  </a:cubicBezTo>
                  <a:cubicBezTo>
                    <a:pt x="1294" y="1615"/>
                    <a:pt x="1370" y="1580"/>
                    <a:pt x="1419" y="1510"/>
                  </a:cubicBezTo>
                  <a:cubicBezTo>
                    <a:pt x="1655" y="1173"/>
                    <a:pt x="1916" y="981"/>
                    <a:pt x="2216" y="922"/>
                  </a:cubicBezTo>
                  <a:cubicBezTo>
                    <a:pt x="2349" y="896"/>
                    <a:pt x="2435" y="766"/>
                    <a:pt x="2411" y="635"/>
                  </a:cubicBezTo>
                  <a:cubicBezTo>
                    <a:pt x="2387" y="518"/>
                    <a:pt x="2286" y="436"/>
                    <a:pt x="2171" y="436"/>
                  </a:cubicBezTo>
                  <a:cubicBezTo>
                    <a:pt x="2155" y="436"/>
                    <a:pt x="2139" y="437"/>
                    <a:pt x="2123" y="440"/>
                  </a:cubicBezTo>
                  <a:cubicBezTo>
                    <a:pt x="1885" y="487"/>
                    <a:pt x="1664" y="588"/>
                    <a:pt x="1461" y="748"/>
                  </a:cubicBezTo>
                  <a:lnTo>
                    <a:pt x="1461" y="244"/>
                  </a:lnTo>
                  <a:cubicBezTo>
                    <a:pt x="1465" y="109"/>
                    <a:pt x="135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29" name="Shape 1529"/>
        <p:cNvGrpSpPr/>
        <p:nvPr/>
      </p:nvGrpSpPr>
      <p:grpSpPr>
        <a:xfrm>
          <a:off x="0" y="0"/>
          <a:ext cx="0" cy="0"/>
          <a:chOff x="0" y="0"/>
          <a:chExt cx="0" cy="0"/>
        </a:xfrm>
      </p:grpSpPr>
      <p:sp>
        <p:nvSpPr>
          <p:cNvPr id="1530" name="Google Shape;1530;p118"/>
          <p:cNvSpPr txBox="1"/>
          <p:nvPr>
            <p:ph type="title"/>
          </p:nvPr>
        </p:nvSpPr>
        <p:spPr>
          <a:xfrm>
            <a:off x="717450" y="391375"/>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Step 1:Importing Libraries</a:t>
            </a:r>
            <a:endParaRPr>
              <a:solidFill>
                <a:schemeClr val="lt1"/>
              </a:solidFill>
            </a:endParaRPr>
          </a:p>
        </p:txBody>
      </p:sp>
      <p:sp>
        <p:nvSpPr>
          <p:cNvPr id="1531" name="Google Shape;1531;p118"/>
          <p:cNvSpPr txBox="1"/>
          <p:nvPr>
            <p:ph idx="1" type="body"/>
          </p:nvPr>
        </p:nvSpPr>
        <p:spPr>
          <a:xfrm>
            <a:off x="4619525" y="954750"/>
            <a:ext cx="4573200" cy="3234000"/>
          </a:xfrm>
          <a:prstGeom prst="rect">
            <a:avLst/>
          </a:prstGeom>
        </p:spPr>
        <p:txBody>
          <a:bodyPr anchorCtr="0" anchor="t" bIns="91425" lIns="90000" spcFirstLastPara="1" rIns="90000" wrap="square" tIns="91425">
            <a:noAutofit/>
          </a:bodyPr>
          <a:lstStyle/>
          <a:p>
            <a:pPr indent="-323850" lvl="0" marL="457200" rtl="0" algn="l">
              <a:spcBef>
                <a:spcPts val="1000"/>
              </a:spcBef>
              <a:spcAft>
                <a:spcPts val="0"/>
              </a:spcAft>
              <a:buClr>
                <a:schemeClr val="lt1"/>
              </a:buClr>
              <a:buSzPts val="1500"/>
              <a:buChar char="●"/>
            </a:pPr>
            <a:r>
              <a:rPr lang="en" sz="1500">
                <a:solidFill>
                  <a:schemeClr val="lt1"/>
                </a:solidFill>
              </a:rPr>
              <a:t>Numpy: Numerical Operations</a:t>
            </a:r>
            <a:endParaRPr sz="1500">
              <a:solidFill>
                <a:schemeClr val="lt1"/>
              </a:solidFill>
            </a:endParaRPr>
          </a:p>
          <a:p>
            <a:pPr indent="-323850" lvl="0" marL="457200" rtl="0" algn="l">
              <a:spcBef>
                <a:spcPts val="1000"/>
              </a:spcBef>
              <a:spcAft>
                <a:spcPts val="0"/>
              </a:spcAft>
              <a:buClr>
                <a:schemeClr val="lt1"/>
              </a:buClr>
              <a:buSzPts val="1500"/>
              <a:buChar char="●"/>
            </a:pPr>
            <a:r>
              <a:rPr lang="en" sz="1500">
                <a:solidFill>
                  <a:schemeClr val="lt1"/>
                </a:solidFill>
              </a:rPr>
              <a:t>Matplotlib: Plotting Graphs</a:t>
            </a:r>
            <a:endParaRPr sz="1500">
              <a:solidFill>
                <a:schemeClr val="lt1"/>
              </a:solidFill>
            </a:endParaRPr>
          </a:p>
          <a:p>
            <a:pPr indent="-323850" lvl="0" marL="457200" rtl="0" algn="l">
              <a:spcBef>
                <a:spcPts val="1000"/>
              </a:spcBef>
              <a:spcAft>
                <a:spcPts val="0"/>
              </a:spcAft>
              <a:buClr>
                <a:schemeClr val="lt1"/>
              </a:buClr>
              <a:buSzPts val="1500"/>
              <a:buChar char="●"/>
            </a:pPr>
            <a:r>
              <a:rPr lang="en" sz="1500">
                <a:solidFill>
                  <a:schemeClr val="lt1"/>
                </a:solidFill>
              </a:rPr>
              <a:t>Pandas: Data </a:t>
            </a:r>
            <a:r>
              <a:rPr lang="en" sz="1500">
                <a:solidFill>
                  <a:schemeClr val="lt1"/>
                </a:solidFill>
              </a:rPr>
              <a:t>manipulation</a:t>
            </a:r>
            <a:r>
              <a:rPr lang="en" sz="1500">
                <a:solidFill>
                  <a:schemeClr val="lt1"/>
                </a:solidFill>
              </a:rPr>
              <a:t> and analysis</a:t>
            </a:r>
            <a:endParaRPr sz="1500">
              <a:solidFill>
                <a:schemeClr val="lt1"/>
              </a:solidFill>
            </a:endParaRPr>
          </a:p>
          <a:p>
            <a:pPr indent="-323850" lvl="0" marL="457200" rtl="0" algn="l">
              <a:spcBef>
                <a:spcPts val="1000"/>
              </a:spcBef>
              <a:spcAft>
                <a:spcPts val="0"/>
              </a:spcAft>
              <a:buClr>
                <a:schemeClr val="lt1"/>
              </a:buClr>
              <a:buSzPts val="1500"/>
              <a:buChar char="●"/>
            </a:pPr>
            <a:r>
              <a:rPr lang="en" sz="1500">
                <a:solidFill>
                  <a:schemeClr val="lt1"/>
                </a:solidFill>
              </a:rPr>
              <a:t>Datetime: handling the date and time of the data</a:t>
            </a:r>
            <a:endParaRPr sz="1500">
              <a:solidFill>
                <a:schemeClr val="lt1"/>
              </a:solidFill>
            </a:endParaRPr>
          </a:p>
          <a:p>
            <a:pPr indent="-323850" lvl="0" marL="457200" rtl="0" algn="l">
              <a:spcBef>
                <a:spcPts val="1000"/>
              </a:spcBef>
              <a:spcAft>
                <a:spcPts val="0"/>
              </a:spcAft>
              <a:buClr>
                <a:schemeClr val="lt1"/>
              </a:buClr>
              <a:buSzPts val="1500"/>
              <a:buChar char="●"/>
            </a:pPr>
            <a:r>
              <a:rPr lang="en" sz="1500">
                <a:solidFill>
                  <a:schemeClr val="lt1"/>
                </a:solidFill>
              </a:rPr>
              <a:t>MinMaxScaler: Normalizing Data</a:t>
            </a:r>
            <a:endParaRPr sz="1500">
              <a:solidFill>
                <a:schemeClr val="lt1"/>
              </a:solidFill>
            </a:endParaRPr>
          </a:p>
          <a:p>
            <a:pPr indent="-323850" lvl="0" marL="457200" rtl="0" algn="l">
              <a:spcBef>
                <a:spcPts val="1000"/>
              </a:spcBef>
              <a:spcAft>
                <a:spcPts val="0"/>
              </a:spcAft>
              <a:buClr>
                <a:schemeClr val="lt1"/>
              </a:buClr>
              <a:buSzPts val="1500"/>
              <a:buChar char="●"/>
            </a:pPr>
            <a:r>
              <a:rPr lang="en" sz="1500">
                <a:solidFill>
                  <a:schemeClr val="lt1"/>
                </a:solidFill>
              </a:rPr>
              <a:t>Sequential: To create a linear stack of layers for the neural network </a:t>
            </a:r>
            <a:endParaRPr sz="1500">
              <a:solidFill>
                <a:schemeClr val="lt1"/>
              </a:solidFill>
            </a:endParaRPr>
          </a:p>
          <a:p>
            <a:pPr indent="-323850" lvl="0" marL="457200" rtl="0" algn="l">
              <a:spcBef>
                <a:spcPts val="1000"/>
              </a:spcBef>
              <a:spcAft>
                <a:spcPts val="0"/>
              </a:spcAft>
              <a:buClr>
                <a:schemeClr val="lt1"/>
              </a:buClr>
              <a:buSzPts val="1500"/>
              <a:buChar char="●"/>
            </a:pPr>
            <a:r>
              <a:rPr lang="en" sz="1500">
                <a:solidFill>
                  <a:schemeClr val="lt1"/>
                </a:solidFill>
              </a:rPr>
              <a:t>Dense, LSTM : Create LSTM and dense layers in the neural network </a:t>
            </a:r>
            <a:endParaRPr sz="1500">
              <a:solidFill>
                <a:schemeClr val="lt1"/>
              </a:solidFill>
            </a:endParaRPr>
          </a:p>
          <a:p>
            <a:pPr indent="-323850" lvl="0" marL="457200" rtl="0" algn="l">
              <a:spcBef>
                <a:spcPts val="1000"/>
              </a:spcBef>
              <a:spcAft>
                <a:spcPts val="1000"/>
              </a:spcAft>
              <a:buClr>
                <a:schemeClr val="lt1"/>
              </a:buClr>
              <a:buSzPts val="1500"/>
              <a:buChar char="●"/>
            </a:pPr>
            <a:r>
              <a:rPr lang="en" sz="1500">
                <a:solidFill>
                  <a:schemeClr val="lt1"/>
                </a:solidFill>
              </a:rPr>
              <a:t>Mean_squared error: compute the mean squared error to identify overfitting and accuracy</a:t>
            </a:r>
            <a:endParaRPr sz="1500">
              <a:solidFill>
                <a:schemeClr val="lt1"/>
              </a:solidFill>
            </a:endParaRPr>
          </a:p>
        </p:txBody>
      </p:sp>
      <p:pic>
        <p:nvPicPr>
          <p:cNvPr id="1532" name="Google Shape;1532;p118"/>
          <p:cNvPicPr preferRelativeResize="0"/>
          <p:nvPr/>
        </p:nvPicPr>
        <p:blipFill>
          <a:blip r:embed="rId3">
            <a:alphaModFix/>
          </a:blip>
          <a:stretch>
            <a:fillRect/>
          </a:stretch>
        </p:blipFill>
        <p:spPr>
          <a:xfrm>
            <a:off x="225975" y="964075"/>
            <a:ext cx="4393540" cy="28443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36" name="Shape 1536"/>
        <p:cNvGrpSpPr/>
        <p:nvPr/>
      </p:nvGrpSpPr>
      <p:grpSpPr>
        <a:xfrm>
          <a:off x="0" y="0"/>
          <a:ext cx="0" cy="0"/>
          <a:chOff x="0" y="0"/>
          <a:chExt cx="0" cy="0"/>
        </a:xfrm>
      </p:grpSpPr>
      <p:sp>
        <p:nvSpPr>
          <p:cNvPr id="1537" name="Google Shape;1537;p119"/>
          <p:cNvSpPr txBox="1"/>
          <p:nvPr>
            <p:ph type="title"/>
          </p:nvPr>
        </p:nvSpPr>
        <p:spPr>
          <a:xfrm>
            <a:off x="717450" y="391375"/>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Step 2: Data Loading and Preparation</a:t>
            </a:r>
            <a:endParaRPr>
              <a:solidFill>
                <a:schemeClr val="lt1"/>
              </a:solidFill>
            </a:endParaRPr>
          </a:p>
        </p:txBody>
      </p:sp>
      <p:sp>
        <p:nvSpPr>
          <p:cNvPr id="1538" name="Google Shape;1538;p119"/>
          <p:cNvSpPr txBox="1"/>
          <p:nvPr>
            <p:ph idx="1" type="body"/>
          </p:nvPr>
        </p:nvSpPr>
        <p:spPr>
          <a:xfrm>
            <a:off x="5026450" y="954750"/>
            <a:ext cx="4166400" cy="3234000"/>
          </a:xfrm>
          <a:prstGeom prst="rect">
            <a:avLst/>
          </a:prstGeom>
        </p:spPr>
        <p:txBody>
          <a:bodyPr anchorCtr="0" anchor="t" bIns="91425" lIns="90000" spcFirstLastPara="1" rIns="90000" wrap="square" tIns="91425">
            <a:noAutofit/>
          </a:bodyPr>
          <a:lstStyle/>
          <a:p>
            <a:pPr indent="-323850" lvl="0" marL="457200" rtl="0" algn="l">
              <a:spcBef>
                <a:spcPts val="1000"/>
              </a:spcBef>
              <a:spcAft>
                <a:spcPts val="0"/>
              </a:spcAft>
              <a:buClr>
                <a:schemeClr val="lt1"/>
              </a:buClr>
              <a:buSzPts val="1500"/>
              <a:buChar char="●"/>
            </a:pPr>
            <a:r>
              <a:rPr lang="en" sz="1500">
                <a:solidFill>
                  <a:schemeClr val="lt1"/>
                </a:solidFill>
              </a:rPr>
              <a:t>Load Dataset into a pandas dataframe</a:t>
            </a:r>
            <a:endParaRPr sz="1500">
              <a:solidFill>
                <a:schemeClr val="lt1"/>
              </a:solidFill>
            </a:endParaRPr>
          </a:p>
          <a:p>
            <a:pPr indent="-323850" lvl="0" marL="457200" rtl="0" algn="l">
              <a:spcBef>
                <a:spcPts val="1000"/>
              </a:spcBef>
              <a:spcAft>
                <a:spcPts val="0"/>
              </a:spcAft>
              <a:buClr>
                <a:schemeClr val="lt1"/>
              </a:buClr>
              <a:buSzPts val="1500"/>
              <a:buChar char="●"/>
            </a:pPr>
            <a:r>
              <a:rPr lang="en" sz="1500">
                <a:solidFill>
                  <a:schemeClr val="lt1"/>
                </a:solidFill>
              </a:rPr>
              <a:t>Convert date time to datetime object for time series analysis </a:t>
            </a:r>
            <a:endParaRPr sz="1500">
              <a:solidFill>
                <a:schemeClr val="lt1"/>
              </a:solidFill>
            </a:endParaRPr>
          </a:p>
          <a:p>
            <a:pPr indent="-323850" lvl="0" marL="457200" rtl="0" algn="l">
              <a:spcBef>
                <a:spcPts val="1000"/>
              </a:spcBef>
              <a:spcAft>
                <a:spcPts val="0"/>
              </a:spcAft>
              <a:buClr>
                <a:schemeClr val="lt1"/>
              </a:buClr>
              <a:buSzPts val="1500"/>
              <a:buChar char="●"/>
            </a:pPr>
            <a:r>
              <a:rPr lang="en" sz="1500">
                <a:solidFill>
                  <a:schemeClr val="lt1"/>
                </a:solidFill>
              </a:rPr>
              <a:t>Set DateTime as index of this univariate algorithm</a:t>
            </a:r>
            <a:endParaRPr sz="1500">
              <a:solidFill>
                <a:schemeClr val="lt1"/>
              </a:solidFill>
            </a:endParaRPr>
          </a:p>
          <a:p>
            <a:pPr indent="-323850" lvl="0" marL="457200" rtl="0" algn="l">
              <a:spcBef>
                <a:spcPts val="1000"/>
              </a:spcBef>
              <a:spcAft>
                <a:spcPts val="1000"/>
              </a:spcAft>
              <a:buClr>
                <a:schemeClr val="lt1"/>
              </a:buClr>
              <a:buSzPts val="1500"/>
              <a:buChar char="●"/>
            </a:pPr>
            <a:r>
              <a:rPr lang="en" sz="1500">
                <a:solidFill>
                  <a:schemeClr val="lt1"/>
                </a:solidFill>
              </a:rPr>
              <a:t>Keep only SensorValue as the </a:t>
            </a:r>
            <a:r>
              <a:rPr lang="en" sz="1500">
                <a:solidFill>
                  <a:schemeClr val="lt1"/>
                </a:solidFill>
              </a:rPr>
              <a:t>target</a:t>
            </a:r>
            <a:r>
              <a:rPr lang="en" sz="1500">
                <a:solidFill>
                  <a:schemeClr val="lt1"/>
                </a:solidFill>
              </a:rPr>
              <a:t> variable for prediction</a:t>
            </a:r>
            <a:endParaRPr sz="1500">
              <a:solidFill>
                <a:schemeClr val="lt1"/>
              </a:solidFill>
            </a:endParaRPr>
          </a:p>
        </p:txBody>
      </p:sp>
      <p:pic>
        <p:nvPicPr>
          <p:cNvPr id="1539" name="Google Shape;1539;p119"/>
          <p:cNvPicPr preferRelativeResize="0"/>
          <p:nvPr/>
        </p:nvPicPr>
        <p:blipFill>
          <a:blip r:embed="rId3">
            <a:alphaModFix/>
          </a:blip>
          <a:stretch>
            <a:fillRect/>
          </a:stretch>
        </p:blipFill>
        <p:spPr>
          <a:xfrm>
            <a:off x="128800" y="954750"/>
            <a:ext cx="5006553" cy="32340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43" name="Shape 1543"/>
        <p:cNvGrpSpPr/>
        <p:nvPr/>
      </p:nvGrpSpPr>
      <p:grpSpPr>
        <a:xfrm>
          <a:off x="0" y="0"/>
          <a:ext cx="0" cy="0"/>
          <a:chOff x="0" y="0"/>
          <a:chExt cx="0" cy="0"/>
        </a:xfrm>
      </p:grpSpPr>
      <p:sp>
        <p:nvSpPr>
          <p:cNvPr id="1544" name="Google Shape;1544;p120"/>
          <p:cNvSpPr txBox="1"/>
          <p:nvPr>
            <p:ph type="title"/>
          </p:nvPr>
        </p:nvSpPr>
        <p:spPr>
          <a:xfrm>
            <a:off x="717450" y="391375"/>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Step 3: </a:t>
            </a:r>
            <a:r>
              <a:rPr lang="en">
                <a:solidFill>
                  <a:schemeClr val="lt1"/>
                </a:solidFill>
              </a:rPr>
              <a:t>Data Normalization</a:t>
            </a:r>
            <a:endParaRPr>
              <a:solidFill>
                <a:schemeClr val="lt1"/>
              </a:solidFill>
            </a:endParaRPr>
          </a:p>
        </p:txBody>
      </p:sp>
      <p:sp>
        <p:nvSpPr>
          <p:cNvPr id="1545" name="Google Shape;1545;p120"/>
          <p:cNvSpPr txBox="1"/>
          <p:nvPr>
            <p:ph idx="1" type="body"/>
          </p:nvPr>
        </p:nvSpPr>
        <p:spPr>
          <a:xfrm>
            <a:off x="717450" y="2527950"/>
            <a:ext cx="7709100" cy="1771200"/>
          </a:xfrm>
          <a:prstGeom prst="rect">
            <a:avLst/>
          </a:prstGeom>
        </p:spPr>
        <p:txBody>
          <a:bodyPr anchorCtr="0" anchor="t" bIns="91425" lIns="90000" spcFirstLastPara="1" rIns="90000" wrap="square" tIns="91425">
            <a:noAutofit/>
          </a:bodyPr>
          <a:lstStyle/>
          <a:p>
            <a:pPr indent="-342900" lvl="0" marL="457200" rtl="0" algn="l">
              <a:spcBef>
                <a:spcPts val="1000"/>
              </a:spcBef>
              <a:spcAft>
                <a:spcPts val="0"/>
              </a:spcAft>
              <a:buClr>
                <a:schemeClr val="lt1"/>
              </a:buClr>
              <a:buSzPts val="1800"/>
              <a:buChar char="●"/>
            </a:pPr>
            <a:r>
              <a:rPr lang="en" sz="1800">
                <a:solidFill>
                  <a:schemeClr val="lt1"/>
                </a:solidFill>
              </a:rPr>
              <a:t>Using MinMaxScaler from sklearn.preprocessing</a:t>
            </a:r>
            <a:endParaRPr sz="1800">
              <a:solidFill>
                <a:schemeClr val="lt1"/>
              </a:solidFill>
            </a:endParaRPr>
          </a:p>
          <a:p>
            <a:pPr indent="-342900" lvl="0" marL="457200" rtl="0" algn="l">
              <a:spcBef>
                <a:spcPts val="1000"/>
              </a:spcBef>
              <a:spcAft>
                <a:spcPts val="0"/>
              </a:spcAft>
              <a:buClr>
                <a:schemeClr val="lt1"/>
              </a:buClr>
              <a:buSzPts val="1800"/>
              <a:buChar char="●"/>
            </a:pPr>
            <a:r>
              <a:rPr lang="en" sz="1800">
                <a:solidFill>
                  <a:schemeClr val="lt1"/>
                </a:solidFill>
              </a:rPr>
              <a:t>Normalization is a scaling technique in which data values are shifted and rescaled so they end up ranging between 0 and 1.</a:t>
            </a:r>
            <a:endParaRPr sz="1800">
              <a:solidFill>
                <a:schemeClr val="lt1"/>
              </a:solidFill>
            </a:endParaRPr>
          </a:p>
          <a:p>
            <a:pPr indent="-342900" lvl="0" marL="457200" rtl="0" algn="l">
              <a:spcBef>
                <a:spcPts val="1000"/>
              </a:spcBef>
              <a:spcAft>
                <a:spcPts val="0"/>
              </a:spcAft>
              <a:buClr>
                <a:schemeClr val="lt1"/>
              </a:buClr>
              <a:buSzPts val="1800"/>
              <a:buChar char="●"/>
            </a:pPr>
            <a:r>
              <a:rPr lang="en" sz="1800">
                <a:solidFill>
                  <a:schemeClr val="lt1"/>
                </a:solidFill>
              </a:rPr>
              <a:t>Avoid higher values overtaking : Without normalization, variables that are measured in higher scales will overtake the smaller scales</a:t>
            </a:r>
            <a:endParaRPr sz="1800">
              <a:solidFill>
                <a:schemeClr val="lt1"/>
              </a:solidFill>
            </a:endParaRPr>
          </a:p>
          <a:p>
            <a:pPr indent="0" lvl="0" marL="457200" rtl="0" algn="l">
              <a:spcBef>
                <a:spcPts val="1000"/>
              </a:spcBef>
              <a:spcAft>
                <a:spcPts val="1000"/>
              </a:spcAft>
              <a:buNone/>
            </a:pPr>
            <a:r>
              <a:t/>
            </a:r>
            <a:endParaRPr sz="1800">
              <a:solidFill>
                <a:schemeClr val="lt1"/>
              </a:solidFill>
            </a:endParaRPr>
          </a:p>
        </p:txBody>
      </p:sp>
      <p:pic>
        <p:nvPicPr>
          <p:cNvPr id="1546" name="Google Shape;1546;p120"/>
          <p:cNvPicPr preferRelativeResize="0"/>
          <p:nvPr/>
        </p:nvPicPr>
        <p:blipFill>
          <a:blip r:embed="rId3">
            <a:alphaModFix/>
          </a:blip>
          <a:stretch>
            <a:fillRect/>
          </a:stretch>
        </p:blipFill>
        <p:spPr>
          <a:xfrm>
            <a:off x="1573950" y="964075"/>
            <a:ext cx="5762375" cy="12234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50" name="Shape 1550"/>
        <p:cNvGrpSpPr/>
        <p:nvPr/>
      </p:nvGrpSpPr>
      <p:grpSpPr>
        <a:xfrm>
          <a:off x="0" y="0"/>
          <a:ext cx="0" cy="0"/>
          <a:chOff x="0" y="0"/>
          <a:chExt cx="0" cy="0"/>
        </a:xfrm>
      </p:grpSpPr>
      <p:sp>
        <p:nvSpPr>
          <p:cNvPr id="1551" name="Google Shape;1551;p121"/>
          <p:cNvSpPr txBox="1"/>
          <p:nvPr>
            <p:ph type="title"/>
          </p:nvPr>
        </p:nvSpPr>
        <p:spPr>
          <a:xfrm>
            <a:off x="717450" y="391375"/>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Step 4: </a:t>
            </a:r>
            <a:r>
              <a:rPr lang="en">
                <a:solidFill>
                  <a:schemeClr val="lt1"/>
                </a:solidFill>
              </a:rPr>
              <a:t>Train-Test Split</a:t>
            </a:r>
            <a:endParaRPr>
              <a:solidFill>
                <a:schemeClr val="lt1"/>
              </a:solidFill>
            </a:endParaRPr>
          </a:p>
        </p:txBody>
      </p:sp>
      <p:sp>
        <p:nvSpPr>
          <p:cNvPr id="1552" name="Google Shape;1552;p121"/>
          <p:cNvSpPr txBox="1"/>
          <p:nvPr>
            <p:ph idx="1" type="body"/>
          </p:nvPr>
        </p:nvSpPr>
        <p:spPr>
          <a:xfrm>
            <a:off x="795300" y="3372300"/>
            <a:ext cx="7553400" cy="1771200"/>
          </a:xfrm>
          <a:prstGeom prst="rect">
            <a:avLst/>
          </a:prstGeom>
        </p:spPr>
        <p:txBody>
          <a:bodyPr anchorCtr="0" anchor="t" bIns="91425" lIns="90000" spcFirstLastPara="1" rIns="90000" wrap="square" tIns="91425">
            <a:noAutofit/>
          </a:bodyPr>
          <a:lstStyle/>
          <a:p>
            <a:pPr indent="-323850" lvl="0" marL="457200" rtl="0" algn="l">
              <a:spcBef>
                <a:spcPts val="1000"/>
              </a:spcBef>
              <a:spcAft>
                <a:spcPts val="0"/>
              </a:spcAft>
              <a:buClr>
                <a:schemeClr val="lt1"/>
              </a:buClr>
              <a:buSzPts val="1500"/>
              <a:buChar char="●"/>
            </a:pPr>
            <a:r>
              <a:rPr lang="en" sz="1500">
                <a:solidFill>
                  <a:schemeClr val="lt1"/>
                </a:solidFill>
              </a:rPr>
              <a:t>The dataset is split into training and testing sets using a 70%-30% split.</a:t>
            </a:r>
            <a:endParaRPr sz="1500">
              <a:solidFill>
                <a:schemeClr val="lt1"/>
              </a:solidFill>
            </a:endParaRPr>
          </a:p>
        </p:txBody>
      </p:sp>
      <p:pic>
        <p:nvPicPr>
          <p:cNvPr id="1553" name="Google Shape;1553;p121"/>
          <p:cNvPicPr preferRelativeResize="0"/>
          <p:nvPr/>
        </p:nvPicPr>
        <p:blipFill>
          <a:blip r:embed="rId3">
            <a:alphaModFix/>
          </a:blip>
          <a:stretch>
            <a:fillRect/>
          </a:stretch>
        </p:blipFill>
        <p:spPr>
          <a:xfrm>
            <a:off x="285350" y="1368654"/>
            <a:ext cx="8573300" cy="136084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57" name="Shape 1557"/>
        <p:cNvGrpSpPr/>
        <p:nvPr/>
      </p:nvGrpSpPr>
      <p:grpSpPr>
        <a:xfrm>
          <a:off x="0" y="0"/>
          <a:ext cx="0" cy="0"/>
          <a:chOff x="0" y="0"/>
          <a:chExt cx="0" cy="0"/>
        </a:xfrm>
      </p:grpSpPr>
      <p:sp>
        <p:nvSpPr>
          <p:cNvPr id="1558" name="Google Shape;1558;p122"/>
          <p:cNvSpPr txBox="1"/>
          <p:nvPr>
            <p:ph type="title"/>
          </p:nvPr>
        </p:nvSpPr>
        <p:spPr>
          <a:xfrm>
            <a:off x="717450" y="391375"/>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Step 5: </a:t>
            </a:r>
            <a:r>
              <a:rPr lang="en">
                <a:solidFill>
                  <a:schemeClr val="lt1"/>
                </a:solidFill>
              </a:rPr>
              <a:t> Data Preprocessing for LSTM</a:t>
            </a:r>
            <a:endParaRPr>
              <a:solidFill>
                <a:schemeClr val="lt1"/>
              </a:solidFill>
            </a:endParaRPr>
          </a:p>
        </p:txBody>
      </p:sp>
      <p:sp>
        <p:nvSpPr>
          <p:cNvPr id="1559" name="Google Shape;1559;p122"/>
          <p:cNvSpPr txBox="1"/>
          <p:nvPr>
            <p:ph idx="1" type="body"/>
          </p:nvPr>
        </p:nvSpPr>
        <p:spPr>
          <a:xfrm>
            <a:off x="795300" y="3372300"/>
            <a:ext cx="7553400" cy="1771200"/>
          </a:xfrm>
          <a:prstGeom prst="rect">
            <a:avLst/>
          </a:prstGeom>
        </p:spPr>
        <p:txBody>
          <a:bodyPr anchorCtr="0" anchor="t" bIns="91425" lIns="90000" spcFirstLastPara="1" rIns="90000" wrap="square" tIns="91425">
            <a:noAutofit/>
          </a:bodyPr>
          <a:lstStyle/>
          <a:p>
            <a:pPr indent="-323850" lvl="0" marL="457200" rtl="0" algn="l">
              <a:spcBef>
                <a:spcPts val="1000"/>
              </a:spcBef>
              <a:spcAft>
                <a:spcPts val="0"/>
              </a:spcAft>
              <a:buClr>
                <a:schemeClr val="lt1"/>
              </a:buClr>
              <a:buSzPts val="1500"/>
              <a:buChar char="●"/>
            </a:pPr>
            <a:r>
              <a:rPr lang="en" sz="1500">
                <a:solidFill>
                  <a:schemeClr val="lt1"/>
                </a:solidFill>
              </a:rPr>
              <a:t>Create Dataset Function: reshapes the dataset into a format that  LSTM requires, </a:t>
            </a:r>
            <a:endParaRPr sz="1500">
              <a:solidFill>
                <a:schemeClr val="lt1"/>
              </a:solidFill>
            </a:endParaRPr>
          </a:p>
          <a:p>
            <a:pPr indent="-323850" lvl="1" marL="914400" rtl="0" algn="l">
              <a:spcBef>
                <a:spcPts val="0"/>
              </a:spcBef>
              <a:spcAft>
                <a:spcPts val="0"/>
              </a:spcAft>
              <a:buClr>
                <a:schemeClr val="lt1"/>
              </a:buClr>
              <a:buSzPts val="1500"/>
              <a:buChar char="○"/>
            </a:pPr>
            <a:r>
              <a:rPr lang="en" sz="1500">
                <a:solidFill>
                  <a:schemeClr val="lt1"/>
                </a:solidFill>
              </a:rPr>
              <a:t>Creating sequences of past observations (look_back) to predict the next value.</a:t>
            </a:r>
            <a:endParaRPr sz="1500">
              <a:solidFill>
                <a:schemeClr val="lt1"/>
              </a:solidFill>
            </a:endParaRPr>
          </a:p>
        </p:txBody>
      </p:sp>
      <p:pic>
        <p:nvPicPr>
          <p:cNvPr id="1560" name="Google Shape;1560;p122"/>
          <p:cNvPicPr preferRelativeResize="0"/>
          <p:nvPr/>
        </p:nvPicPr>
        <p:blipFill>
          <a:blip r:embed="rId3">
            <a:alphaModFix/>
          </a:blip>
          <a:stretch>
            <a:fillRect/>
          </a:stretch>
        </p:blipFill>
        <p:spPr>
          <a:xfrm>
            <a:off x="1386850" y="964075"/>
            <a:ext cx="5769499" cy="240822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64" name="Shape 1564"/>
        <p:cNvGrpSpPr/>
        <p:nvPr/>
      </p:nvGrpSpPr>
      <p:grpSpPr>
        <a:xfrm>
          <a:off x="0" y="0"/>
          <a:ext cx="0" cy="0"/>
          <a:chOff x="0" y="0"/>
          <a:chExt cx="0" cy="0"/>
        </a:xfrm>
      </p:grpSpPr>
      <p:sp>
        <p:nvSpPr>
          <p:cNvPr id="1565" name="Google Shape;1565;p123"/>
          <p:cNvSpPr txBox="1"/>
          <p:nvPr>
            <p:ph type="title"/>
          </p:nvPr>
        </p:nvSpPr>
        <p:spPr>
          <a:xfrm>
            <a:off x="717450" y="391375"/>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Step 6:  </a:t>
            </a:r>
            <a:r>
              <a:rPr lang="en">
                <a:solidFill>
                  <a:schemeClr val="lt1"/>
                </a:solidFill>
              </a:rPr>
              <a:t>Reshape the train and test data</a:t>
            </a:r>
            <a:endParaRPr>
              <a:solidFill>
                <a:schemeClr val="lt1"/>
              </a:solidFill>
            </a:endParaRPr>
          </a:p>
        </p:txBody>
      </p:sp>
      <p:sp>
        <p:nvSpPr>
          <p:cNvPr id="1566" name="Google Shape;1566;p123"/>
          <p:cNvSpPr txBox="1"/>
          <p:nvPr>
            <p:ph idx="1" type="body"/>
          </p:nvPr>
        </p:nvSpPr>
        <p:spPr>
          <a:xfrm>
            <a:off x="795300" y="3372300"/>
            <a:ext cx="7553400" cy="1771200"/>
          </a:xfrm>
          <a:prstGeom prst="rect">
            <a:avLst/>
          </a:prstGeom>
        </p:spPr>
        <p:txBody>
          <a:bodyPr anchorCtr="0" anchor="t" bIns="91425" lIns="90000" spcFirstLastPara="1" rIns="90000" wrap="square" tIns="91425">
            <a:noAutofit/>
          </a:bodyPr>
          <a:lstStyle/>
          <a:p>
            <a:pPr indent="-349250" lvl="0" marL="457200" rtl="0" algn="l">
              <a:spcBef>
                <a:spcPts val="1000"/>
              </a:spcBef>
              <a:spcAft>
                <a:spcPts val="0"/>
              </a:spcAft>
              <a:buClr>
                <a:schemeClr val="lt1"/>
              </a:buClr>
              <a:buSzPts val="1900"/>
              <a:buChar char="●"/>
            </a:pPr>
            <a:r>
              <a:rPr lang="en" sz="1900">
                <a:solidFill>
                  <a:schemeClr val="lt1"/>
                </a:solidFill>
              </a:rPr>
              <a:t>After creating the dataset, the next step is to reshape it into a format suitable for LSTM models.</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Features: number of predictors used by the model (1 as we are using only sensor values)</a:t>
            </a:r>
            <a:endParaRPr sz="1900">
              <a:solidFill>
                <a:schemeClr val="lt1"/>
              </a:solidFill>
            </a:endParaRPr>
          </a:p>
        </p:txBody>
      </p:sp>
      <p:pic>
        <p:nvPicPr>
          <p:cNvPr id="1567" name="Google Shape;1567;p123"/>
          <p:cNvPicPr preferRelativeResize="0"/>
          <p:nvPr/>
        </p:nvPicPr>
        <p:blipFill>
          <a:blip r:embed="rId3">
            <a:alphaModFix/>
          </a:blip>
          <a:stretch>
            <a:fillRect/>
          </a:stretch>
        </p:blipFill>
        <p:spPr>
          <a:xfrm>
            <a:off x="1252500" y="1116475"/>
            <a:ext cx="6041556" cy="21034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71" name="Shape 1571"/>
        <p:cNvGrpSpPr/>
        <p:nvPr/>
      </p:nvGrpSpPr>
      <p:grpSpPr>
        <a:xfrm>
          <a:off x="0" y="0"/>
          <a:ext cx="0" cy="0"/>
          <a:chOff x="0" y="0"/>
          <a:chExt cx="0" cy="0"/>
        </a:xfrm>
      </p:grpSpPr>
      <p:sp>
        <p:nvSpPr>
          <p:cNvPr id="1572" name="Google Shape;1572;p124"/>
          <p:cNvSpPr txBox="1"/>
          <p:nvPr>
            <p:ph type="title"/>
          </p:nvPr>
        </p:nvSpPr>
        <p:spPr>
          <a:xfrm>
            <a:off x="717450" y="391375"/>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Step 6:  </a:t>
            </a:r>
            <a:r>
              <a:rPr lang="en">
                <a:solidFill>
                  <a:schemeClr val="lt1"/>
                </a:solidFill>
              </a:rPr>
              <a:t> Training the Model</a:t>
            </a:r>
            <a:endParaRPr>
              <a:solidFill>
                <a:schemeClr val="lt1"/>
              </a:solidFill>
            </a:endParaRPr>
          </a:p>
        </p:txBody>
      </p:sp>
      <p:sp>
        <p:nvSpPr>
          <p:cNvPr id="1573" name="Google Shape;1573;p124"/>
          <p:cNvSpPr txBox="1"/>
          <p:nvPr>
            <p:ph idx="1" type="body"/>
          </p:nvPr>
        </p:nvSpPr>
        <p:spPr>
          <a:xfrm>
            <a:off x="795300" y="3372300"/>
            <a:ext cx="7553400" cy="1771200"/>
          </a:xfrm>
          <a:prstGeom prst="rect">
            <a:avLst/>
          </a:prstGeom>
        </p:spPr>
        <p:txBody>
          <a:bodyPr anchorCtr="0" anchor="t" bIns="91425" lIns="90000" spcFirstLastPara="1" rIns="90000" wrap="square" tIns="91425">
            <a:noAutofit/>
          </a:bodyPr>
          <a:lstStyle/>
          <a:p>
            <a:pPr indent="-349250" lvl="0" marL="457200" rtl="0" algn="l">
              <a:spcBef>
                <a:spcPts val="1000"/>
              </a:spcBef>
              <a:spcAft>
                <a:spcPts val="0"/>
              </a:spcAft>
              <a:buClr>
                <a:schemeClr val="lt1"/>
              </a:buClr>
              <a:buSzPts val="1900"/>
              <a:buChar char="●"/>
            </a:pPr>
            <a:r>
              <a:rPr lang="en" sz="1900">
                <a:solidFill>
                  <a:schemeClr val="lt1"/>
                </a:solidFill>
              </a:rPr>
              <a:t>After creating the dataset, the next step is to reshape it into a format suitable for LSTM models.</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Features: number of predictors used by the model (1 as we are using only sensor values)</a:t>
            </a:r>
            <a:endParaRPr sz="1900">
              <a:solidFill>
                <a:schemeClr val="lt1"/>
              </a:solidFill>
            </a:endParaRPr>
          </a:p>
        </p:txBody>
      </p:sp>
      <p:pic>
        <p:nvPicPr>
          <p:cNvPr id="1574" name="Google Shape;1574;p124"/>
          <p:cNvPicPr preferRelativeResize="0"/>
          <p:nvPr/>
        </p:nvPicPr>
        <p:blipFill>
          <a:blip r:embed="rId3">
            <a:alphaModFix/>
          </a:blip>
          <a:stretch>
            <a:fillRect/>
          </a:stretch>
        </p:blipFill>
        <p:spPr>
          <a:xfrm>
            <a:off x="1252500" y="1116475"/>
            <a:ext cx="6041556" cy="21034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78" name="Shape 1578"/>
        <p:cNvGrpSpPr/>
        <p:nvPr/>
      </p:nvGrpSpPr>
      <p:grpSpPr>
        <a:xfrm>
          <a:off x="0" y="0"/>
          <a:ext cx="0" cy="0"/>
          <a:chOff x="0" y="0"/>
          <a:chExt cx="0" cy="0"/>
        </a:xfrm>
      </p:grpSpPr>
      <p:sp>
        <p:nvSpPr>
          <p:cNvPr id="1579" name="Google Shape;1579;p125"/>
          <p:cNvSpPr txBox="1"/>
          <p:nvPr>
            <p:ph type="title"/>
          </p:nvPr>
        </p:nvSpPr>
        <p:spPr>
          <a:xfrm>
            <a:off x="717450" y="391375"/>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Step 6:   Training the Model</a:t>
            </a:r>
            <a:endParaRPr>
              <a:solidFill>
                <a:schemeClr val="lt1"/>
              </a:solidFill>
            </a:endParaRPr>
          </a:p>
        </p:txBody>
      </p:sp>
      <p:sp>
        <p:nvSpPr>
          <p:cNvPr id="1580" name="Google Shape;1580;p125"/>
          <p:cNvSpPr txBox="1"/>
          <p:nvPr>
            <p:ph idx="1" type="body"/>
          </p:nvPr>
        </p:nvSpPr>
        <p:spPr>
          <a:xfrm>
            <a:off x="795300" y="3372300"/>
            <a:ext cx="7553400" cy="1771200"/>
          </a:xfrm>
          <a:prstGeom prst="rect">
            <a:avLst/>
          </a:prstGeom>
        </p:spPr>
        <p:txBody>
          <a:bodyPr anchorCtr="0" anchor="t" bIns="91425" lIns="90000" spcFirstLastPara="1" rIns="90000" wrap="square" tIns="91425">
            <a:noAutofit/>
          </a:bodyPr>
          <a:lstStyle/>
          <a:p>
            <a:pPr indent="-349250" lvl="0" marL="457200" rtl="0" algn="l">
              <a:spcBef>
                <a:spcPts val="1000"/>
              </a:spcBef>
              <a:spcAft>
                <a:spcPts val="0"/>
              </a:spcAft>
              <a:buClr>
                <a:schemeClr val="lt1"/>
              </a:buClr>
              <a:buSzPts val="1900"/>
              <a:buChar char="-"/>
            </a:pPr>
            <a:r>
              <a:rPr lang="en" sz="1900">
                <a:solidFill>
                  <a:schemeClr val="lt1"/>
                </a:solidFill>
              </a:rPr>
              <a:t>Add series of steps that the data will pass through the method</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Recall 4 readings at a time</a:t>
            </a:r>
            <a:endParaRPr sz="1900">
              <a:solidFill>
                <a:schemeClr val="lt1"/>
              </a:solidFill>
            </a:endParaRPr>
          </a:p>
          <a:p>
            <a:pPr indent="-349250" lvl="0" marL="457200" rtl="0" algn="l">
              <a:spcBef>
                <a:spcPts val="0"/>
              </a:spcBef>
              <a:spcAft>
                <a:spcPts val="0"/>
              </a:spcAft>
              <a:buClr>
                <a:schemeClr val="lt1"/>
              </a:buClr>
              <a:buSzPts val="1900"/>
              <a:buChar char="-"/>
            </a:pPr>
            <a:r>
              <a:t/>
            </a:r>
            <a:endParaRPr sz="1900">
              <a:solidFill>
                <a:schemeClr val="lt1"/>
              </a:solidFill>
            </a:endParaRPr>
          </a:p>
        </p:txBody>
      </p:sp>
      <p:pic>
        <p:nvPicPr>
          <p:cNvPr id="1581" name="Google Shape;1581;p125"/>
          <p:cNvPicPr preferRelativeResize="0"/>
          <p:nvPr/>
        </p:nvPicPr>
        <p:blipFill>
          <a:blip r:embed="rId3">
            <a:alphaModFix/>
          </a:blip>
          <a:stretch>
            <a:fillRect/>
          </a:stretch>
        </p:blipFill>
        <p:spPr>
          <a:xfrm>
            <a:off x="972138" y="1180250"/>
            <a:ext cx="7199725" cy="1975864"/>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85" name="Shape 1585"/>
        <p:cNvGrpSpPr/>
        <p:nvPr/>
      </p:nvGrpSpPr>
      <p:grpSpPr>
        <a:xfrm>
          <a:off x="0" y="0"/>
          <a:ext cx="0" cy="0"/>
          <a:chOff x="0" y="0"/>
          <a:chExt cx="0" cy="0"/>
        </a:xfrm>
      </p:grpSpPr>
      <p:sp>
        <p:nvSpPr>
          <p:cNvPr id="1586" name="Google Shape;1586;p126"/>
          <p:cNvSpPr txBox="1"/>
          <p:nvPr>
            <p:ph type="title"/>
          </p:nvPr>
        </p:nvSpPr>
        <p:spPr>
          <a:xfrm>
            <a:off x="1037475" y="1648675"/>
            <a:ext cx="22695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Step 6:   Training the Model</a:t>
            </a:r>
            <a:endParaRPr>
              <a:solidFill>
                <a:schemeClr val="lt1"/>
              </a:solidFill>
            </a:endParaRPr>
          </a:p>
        </p:txBody>
      </p:sp>
      <p:pic>
        <p:nvPicPr>
          <p:cNvPr id="1587" name="Google Shape;1587;p126"/>
          <p:cNvPicPr preferRelativeResize="0"/>
          <p:nvPr/>
        </p:nvPicPr>
        <p:blipFill>
          <a:blip r:embed="rId3">
            <a:alphaModFix/>
          </a:blip>
          <a:stretch>
            <a:fillRect/>
          </a:stretch>
        </p:blipFill>
        <p:spPr>
          <a:xfrm>
            <a:off x="3901475" y="63850"/>
            <a:ext cx="4012650" cy="5015801"/>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91" name="Shape 1591"/>
        <p:cNvGrpSpPr/>
        <p:nvPr/>
      </p:nvGrpSpPr>
      <p:grpSpPr>
        <a:xfrm>
          <a:off x="0" y="0"/>
          <a:ext cx="0" cy="0"/>
          <a:chOff x="0" y="0"/>
          <a:chExt cx="0" cy="0"/>
        </a:xfrm>
      </p:grpSpPr>
      <p:sp>
        <p:nvSpPr>
          <p:cNvPr id="1592" name="Google Shape;1592;p127"/>
          <p:cNvSpPr txBox="1"/>
          <p:nvPr>
            <p:ph type="title"/>
          </p:nvPr>
        </p:nvSpPr>
        <p:spPr>
          <a:xfrm>
            <a:off x="717450" y="391375"/>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Step 7:  Making Predictions</a:t>
            </a:r>
            <a:endParaRPr>
              <a:solidFill>
                <a:schemeClr val="lt1"/>
              </a:solidFill>
            </a:endParaRPr>
          </a:p>
        </p:txBody>
      </p:sp>
      <p:sp>
        <p:nvSpPr>
          <p:cNvPr id="1593" name="Google Shape;1593;p127"/>
          <p:cNvSpPr txBox="1"/>
          <p:nvPr>
            <p:ph idx="1" type="body"/>
          </p:nvPr>
        </p:nvSpPr>
        <p:spPr>
          <a:xfrm>
            <a:off x="6313925" y="1132025"/>
            <a:ext cx="2331900" cy="1771200"/>
          </a:xfrm>
          <a:prstGeom prst="rect">
            <a:avLst/>
          </a:prstGeom>
        </p:spPr>
        <p:txBody>
          <a:bodyPr anchorCtr="0" anchor="t" bIns="91425" lIns="90000" spcFirstLastPara="1" rIns="90000" wrap="square" tIns="91425">
            <a:noAutofit/>
          </a:bodyPr>
          <a:lstStyle/>
          <a:p>
            <a:pPr indent="-349250" lvl="0" marL="457200" rtl="0" algn="l">
              <a:spcBef>
                <a:spcPts val="1000"/>
              </a:spcBef>
              <a:spcAft>
                <a:spcPts val="0"/>
              </a:spcAft>
              <a:buClr>
                <a:schemeClr val="lt1"/>
              </a:buClr>
              <a:buSzPts val="1900"/>
              <a:buChar char="-"/>
            </a:pPr>
            <a:r>
              <a:rPr lang="en" sz="1900">
                <a:solidFill>
                  <a:schemeClr val="lt1"/>
                </a:solidFill>
              </a:rPr>
              <a:t>Add series of steps that the data will pass through the method</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Recall 4 readings at a time</a:t>
            </a:r>
            <a:endParaRPr sz="1900">
              <a:solidFill>
                <a:schemeClr val="lt1"/>
              </a:solidFill>
            </a:endParaRPr>
          </a:p>
          <a:p>
            <a:pPr indent="-349250" lvl="0" marL="457200" rtl="0" algn="l">
              <a:spcBef>
                <a:spcPts val="0"/>
              </a:spcBef>
              <a:spcAft>
                <a:spcPts val="0"/>
              </a:spcAft>
              <a:buClr>
                <a:schemeClr val="lt1"/>
              </a:buClr>
              <a:buSzPts val="1900"/>
              <a:buChar char="-"/>
            </a:pPr>
            <a:r>
              <a:t/>
            </a:r>
            <a:endParaRPr sz="1900">
              <a:solidFill>
                <a:schemeClr val="lt1"/>
              </a:solidFill>
            </a:endParaRPr>
          </a:p>
        </p:txBody>
      </p:sp>
      <p:pic>
        <p:nvPicPr>
          <p:cNvPr id="1594" name="Google Shape;1594;p127"/>
          <p:cNvPicPr preferRelativeResize="0"/>
          <p:nvPr/>
        </p:nvPicPr>
        <p:blipFill>
          <a:blip r:embed="rId3">
            <a:alphaModFix/>
          </a:blip>
          <a:stretch>
            <a:fillRect/>
          </a:stretch>
        </p:blipFill>
        <p:spPr>
          <a:xfrm>
            <a:off x="312425" y="964075"/>
            <a:ext cx="5795775" cy="3648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56"/>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Sick Building Syndrome (SBS)</a:t>
            </a:r>
            <a:endParaRPr/>
          </a:p>
        </p:txBody>
      </p:sp>
      <p:sp>
        <p:nvSpPr>
          <p:cNvPr id="964" name="Google Shape;964;p56"/>
          <p:cNvSpPr txBox="1"/>
          <p:nvPr>
            <p:ph idx="1" type="subTitle"/>
          </p:nvPr>
        </p:nvSpPr>
        <p:spPr>
          <a:xfrm>
            <a:off x="964875" y="1281225"/>
            <a:ext cx="7214100" cy="1663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lt2"/>
              </a:buClr>
              <a:buSzPts val="1400"/>
              <a:buChar char="●"/>
            </a:pPr>
            <a:r>
              <a:rPr lang="en"/>
              <a:t>Symptoms </a:t>
            </a:r>
            <a:endParaRPr/>
          </a:p>
          <a:p>
            <a:pPr indent="-317500" lvl="1" marL="914400" rtl="0" algn="l">
              <a:spcBef>
                <a:spcPts val="0"/>
              </a:spcBef>
              <a:spcAft>
                <a:spcPts val="0"/>
              </a:spcAft>
              <a:buSzPts val="1400"/>
              <a:buChar char="○"/>
            </a:pPr>
            <a:r>
              <a:rPr lang="en"/>
              <a:t>Headaches</a:t>
            </a:r>
            <a:endParaRPr/>
          </a:p>
          <a:p>
            <a:pPr indent="-317500" lvl="1" marL="914400" rtl="0" algn="l">
              <a:spcBef>
                <a:spcPts val="0"/>
              </a:spcBef>
              <a:spcAft>
                <a:spcPts val="0"/>
              </a:spcAft>
              <a:buSzPts val="1400"/>
              <a:buChar char="○"/>
            </a:pPr>
            <a:r>
              <a:rPr lang="en"/>
              <a:t>Dizziness</a:t>
            </a:r>
            <a:endParaRPr/>
          </a:p>
          <a:p>
            <a:pPr indent="-317500" lvl="1" marL="914400" rtl="0" algn="l">
              <a:spcBef>
                <a:spcPts val="0"/>
              </a:spcBef>
              <a:spcAft>
                <a:spcPts val="0"/>
              </a:spcAft>
              <a:buSzPts val="1400"/>
              <a:buChar char="○"/>
            </a:pPr>
            <a:r>
              <a:rPr lang="en"/>
              <a:t>nausea, </a:t>
            </a:r>
            <a:endParaRPr/>
          </a:p>
          <a:p>
            <a:pPr indent="-317500" lvl="1" marL="914400" rtl="0" algn="l">
              <a:spcBef>
                <a:spcPts val="0"/>
              </a:spcBef>
              <a:spcAft>
                <a:spcPts val="0"/>
              </a:spcAft>
              <a:buSzPts val="1400"/>
              <a:buChar char="○"/>
            </a:pPr>
            <a:r>
              <a:rPr lang="en"/>
              <a:t>eye, nose or throat irritation</a:t>
            </a:r>
            <a:endParaRPr/>
          </a:p>
          <a:p>
            <a:pPr indent="-317500" lvl="0" marL="457200" rtl="0" algn="l">
              <a:spcBef>
                <a:spcPts val="0"/>
              </a:spcBef>
              <a:spcAft>
                <a:spcPts val="0"/>
              </a:spcAft>
              <a:buClr>
                <a:schemeClr val="lt2"/>
              </a:buClr>
              <a:buSzPts val="1400"/>
              <a:buChar char="●"/>
            </a:pPr>
            <a:r>
              <a:rPr lang="en"/>
              <a:t>Causing low productivity and </a:t>
            </a:r>
            <a:r>
              <a:rPr lang="en"/>
              <a:t>tiredness</a:t>
            </a:r>
            <a:r>
              <a:rPr lang="en"/>
              <a:t> </a:t>
            </a:r>
            <a:endParaRPr/>
          </a:p>
          <a:p>
            <a:pPr indent="-317500" lvl="0" marL="457200" rtl="0" algn="l">
              <a:spcBef>
                <a:spcPts val="0"/>
              </a:spcBef>
              <a:spcAft>
                <a:spcPts val="0"/>
              </a:spcAft>
              <a:buClr>
                <a:schemeClr val="lt2"/>
              </a:buClr>
              <a:buSzPts val="1400"/>
              <a:buChar char="●"/>
            </a:pPr>
            <a:r>
              <a:rPr lang="en"/>
              <a:t>Symptoms</a:t>
            </a:r>
            <a:r>
              <a:rPr lang="en"/>
              <a:t> </a:t>
            </a:r>
            <a:r>
              <a:rPr lang="en"/>
              <a:t>disappear</a:t>
            </a:r>
            <a:r>
              <a:rPr lang="en"/>
              <a:t> as soon as leaving the polluted building</a:t>
            </a:r>
            <a:endParaRPr/>
          </a:p>
          <a:p>
            <a:pPr indent="-317500" lvl="0" marL="457200" rtl="0" algn="l">
              <a:spcBef>
                <a:spcPts val="0"/>
              </a:spcBef>
              <a:spcAft>
                <a:spcPts val="0"/>
              </a:spcAft>
              <a:buClr>
                <a:schemeClr val="lt2"/>
              </a:buClr>
              <a:buSzPts val="1400"/>
              <a:buChar char="●"/>
            </a:pPr>
            <a:r>
              <a:rPr lang="en"/>
              <a:t>The need for indoor air quality monitoring</a:t>
            </a:r>
            <a:endParaRPr/>
          </a:p>
        </p:txBody>
      </p:sp>
      <p:sp>
        <p:nvSpPr>
          <p:cNvPr id="965" name="Google Shape;965;p56"/>
          <p:cNvSpPr txBox="1"/>
          <p:nvPr/>
        </p:nvSpPr>
        <p:spPr>
          <a:xfrm>
            <a:off x="6752200" y="4654775"/>
            <a:ext cx="3000000" cy="369300"/>
          </a:xfrm>
          <a:prstGeom prst="rect">
            <a:avLst/>
          </a:prstGeom>
          <a:noFill/>
          <a:ln>
            <a:noFill/>
          </a:ln>
        </p:spPr>
        <p:txBody>
          <a:bodyPr anchorCtr="0" anchor="t" bIns="91425" lIns="91425" spcFirstLastPara="1" rIns="91425" wrap="square" tIns="91425">
            <a:spAutoFit/>
          </a:bodyPr>
          <a:lstStyle/>
          <a:p>
            <a:pPr indent="179999" lvl="0" marL="0" rtl="0" algn="just">
              <a:spcBef>
                <a:spcPts val="0"/>
              </a:spcBef>
              <a:spcAft>
                <a:spcPts val="0"/>
              </a:spcAft>
              <a:buNone/>
            </a:pPr>
            <a:r>
              <a:rPr lang="en" sz="1200">
                <a:latin typeface="Times New Roman"/>
                <a:ea typeface="Times New Roman"/>
                <a:cs typeface="Times New Roman"/>
                <a:sym typeface="Times New Roman"/>
              </a:rPr>
              <a:t>[13]</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98" name="Shape 1598"/>
        <p:cNvGrpSpPr/>
        <p:nvPr/>
      </p:nvGrpSpPr>
      <p:grpSpPr>
        <a:xfrm>
          <a:off x="0" y="0"/>
          <a:ext cx="0" cy="0"/>
          <a:chOff x="0" y="0"/>
          <a:chExt cx="0" cy="0"/>
        </a:xfrm>
      </p:grpSpPr>
      <p:sp>
        <p:nvSpPr>
          <p:cNvPr id="1599" name="Google Shape;1599;p128"/>
          <p:cNvSpPr txBox="1"/>
          <p:nvPr>
            <p:ph type="title"/>
          </p:nvPr>
        </p:nvSpPr>
        <p:spPr>
          <a:xfrm>
            <a:off x="717450" y="391375"/>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Step 8:  </a:t>
            </a:r>
            <a:r>
              <a:rPr lang="en">
                <a:solidFill>
                  <a:schemeClr val="lt1"/>
                </a:solidFill>
              </a:rPr>
              <a:t> Invert Predictions</a:t>
            </a:r>
            <a:endParaRPr>
              <a:solidFill>
                <a:schemeClr val="lt1"/>
              </a:solidFill>
            </a:endParaRPr>
          </a:p>
        </p:txBody>
      </p:sp>
      <p:sp>
        <p:nvSpPr>
          <p:cNvPr id="1600" name="Google Shape;1600;p128"/>
          <p:cNvSpPr txBox="1"/>
          <p:nvPr>
            <p:ph idx="1" type="body"/>
          </p:nvPr>
        </p:nvSpPr>
        <p:spPr>
          <a:xfrm>
            <a:off x="1611475" y="3054750"/>
            <a:ext cx="6515400" cy="1771200"/>
          </a:xfrm>
          <a:prstGeom prst="rect">
            <a:avLst/>
          </a:prstGeom>
        </p:spPr>
        <p:txBody>
          <a:bodyPr anchorCtr="0" anchor="t" bIns="91425" lIns="90000" spcFirstLastPara="1" rIns="90000" wrap="square" tIns="91425">
            <a:noAutofit/>
          </a:bodyPr>
          <a:lstStyle/>
          <a:p>
            <a:pPr indent="0" lvl="0" marL="0" rtl="0" algn="l">
              <a:spcBef>
                <a:spcPts val="1000"/>
              </a:spcBef>
              <a:spcAft>
                <a:spcPts val="1000"/>
              </a:spcAft>
              <a:buNone/>
            </a:pPr>
            <a:r>
              <a:rPr lang="en" sz="1900">
                <a:solidFill>
                  <a:schemeClr val="lt1"/>
                </a:solidFill>
              </a:rPr>
              <a:t>Since the was scaled prior to training, we need to inverse the predictions back to the original scale</a:t>
            </a:r>
            <a:endParaRPr sz="1900">
              <a:solidFill>
                <a:schemeClr val="lt1"/>
              </a:solidFill>
            </a:endParaRPr>
          </a:p>
        </p:txBody>
      </p:sp>
      <p:pic>
        <p:nvPicPr>
          <p:cNvPr id="1601" name="Google Shape;1601;p128"/>
          <p:cNvPicPr preferRelativeResize="0"/>
          <p:nvPr/>
        </p:nvPicPr>
        <p:blipFill>
          <a:blip r:embed="rId3">
            <a:alphaModFix/>
          </a:blip>
          <a:stretch>
            <a:fillRect/>
          </a:stretch>
        </p:blipFill>
        <p:spPr>
          <a:xfrm>
            <a:off x="256025" y="1266496"/>
            <a:ext cx="8631950" cy="1485829"/>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605" name="Shape 1605"/>
        <p:cNvGrpSpPr/>
        <p:nvPr/>
      </p:nvGrpSpPr>
      <p:grpSpPr>
        <a:xfrm>
          <a:off x="0" y="0"/>
          <a:ext cx="0" cy="0"/>
          <a:chOff x="0" y="0"/>
          <a:chExt cx="0" cy="0"/>
        </a:xfrm>
      </p:grpSpPr>
      <p:sp>
        <p:nvSpPr>
          <p:cNvPr id="1606" name="Google Shape;1606;p129"/>
          <p:cNvSpPr txBox="1"/>
          <p:nvPr>
            <p:ph type="title"/>
          </p:nvPr>
        </p:nvSpPr>
        <p:spPr>
          <a:xfrm>
            <a:off x="717450" y="391375"/>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Step 9:   Plot Graphs</a:t>
            </a:r>
            <a:endParaRPr>
              <a:solidFill>
                <a:schemeClr val="lt1"/>
              </a:solidFill>
            </a:endParaRPr>
          </a:p>
        </p:txBody>
      </p:sp>
      <p:pic>
        <p:nvPicPr>
          <p:cNvPr id="1607" name="Google Shape;1607;p129"/>
          <p:cNvPicPr preferRelativeResize="0"/>
          <p:nvPr/>
        </p:nvPicPr>
        <p:blipFill>
          <a:blip r:embed="rId3">
            <a:alphaModFix/>
          </a:blip>
          <a:stretch>
            <a:fillRect/>
          </a:stretch>
        </p:blipFill>
        <p:spPr>
          <a:xfrm>
            <a:off x="493175" y="964075"/>
            <a:ext cx="7933375" cy="29084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611" name="Shape 1611"/>
        <p:cNvGrpSpPr/>
        <p:nvPr/>
      </p:nvGrpSpPr>
      <p:grpSpPr>
        <a:xfrm>
          <a:off x="0" y="0"/>
          <a:ext cx="0" cy="0"/>
          <a:chOff x="0" y="0"/>
          <a:chExt cx="0" cy="0"/>
        </a:xfrm>
      </p:grpSpPr>
      <p:sp>
        <p:nvSpPr>
          <p:cNvPr id="1612" name="Google Shape;1612;p130"/>
          <p:cNvSpPr txBox="1"/>
          <p:nvPr>
            <p:ph type="title"/>
          </p:nvPr>
        </p:nvSpPr>
        <p:spPr>
          <a:xfrm>
            <a:off x="717450" y="391375"/>
            <a:ext cx="7709100" cy="572700"/>
          </a:xfrm>
          <a:prstGeom prst="rect">
            <a:avLst/>
          </a:prstGeom>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lt1"/>
                </a:solidFill>
              </a:rPr>
              <a:t>Step 9:   Plot Graphs</a:t>
            </a:r>
            <a:endParaRPr>
              <a:solidFill>
                <a:schemeClr val="lt1"/>
              </a:solidFill>
            </a:endParaRPr>
          </a:p>
        </p:txBody>
      </p:sp>
      <p:pic>
        <p:nvPicPr>
          <p:cNvPr id="1613" name="Google Shape;1613;p130"/>
          <p:cNvPicPr preferRelativeResize="0"/>
          <p:nvPr/>
        </p:nvPicPr>
        <p:blipFill>
          <a:blip r:embed="rId3">
            <a:alphaModFix/>
          </a:blip>
          <a:stretch>
            <a:fillRect/>
          </a:stretch>
        </p:blipFill>
        <p:spPr>
          <a:xfrm>
            <a:off x="201575" y="1116475"/>
            <a:ext cx="8740859" cy="387462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7" name="Shape 1617"/>
        <p:cNvGrpSpPr/>
        <p:nvPr/>
      </p:nvGrpSpPr>
      <p:grpSpPr>
        <a:xfrm>
          <a:off x="0" y="0"/>
          <a:ext cx="0" cy="0"/>
          <a:chOff x="0" y="0"/>
          <a:chExt cx="0" cy="0"/>
        </a:xfrm>
      </p:grpSpPr>
      <p:sp>
        <p:nvSpPr>
          <p:cNvPr id="1618" name="Google Shape;1618;p131"/>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Root Mean Squared Error Result</a:t>
            </a:r>
            <a:endParaRPr/>
          </a:p>
          <a:p>
            <a:pPr indent="0" lvl="0" marL="0" rtl="0" algn="l">
              <a:spcBef>
                <a:spcPts val="0"/>
              </a:spcBef>
              <a:spcAft>
                <a:spcPts val="0"/>
              </a:spcAft>
              <a:buNone/>
            </a:pPr>
            <a:r>
              <a:t/>
            </a:r>
            <a:endParaRPr/>
          </a:p>
        </p:txBody>
      </p:sp>
      <p:sp>
        <p:nvSpPr>
          <p:cNvPr id="1619" name="Google Shape;1619;p131"/>
          <p:cNvSpPr txBox="1"/>
          <p:nvPr>
            <p:ph idx="4294967295" type="body"/>
          </p:nvPr>
        </p:nvSpPr>
        <p:spPr>
          <a:xfrm>
            <a:off x="717525" y="1179450"/>
            <a:ext cx="7506600" cy="1709400"/>
          </a:xfrm>
          <a:prstGeom prst="rect">
            <a:avLst/>
          </a:prstGeom>
        </p:spPr>
        <p:txBody>
          <a:bodyPr anchorCtr="0" anchor="t" bIns="91425" lIns="90000" spcFirstLastPara="1" rIns="90000" wrap="square" tIns="91425">
            <a:noAutofit/>
          </a:bodyPr>
          <a:lstStyle/>
          <a:p>
            <a:pPr indent="-317500" lvl="0" marL="457200" rtl="0" algn="l">
              <a:spcBef>
                <a:spcPts val="0"/>
              </a:spcBef>
              <a:spcAft>
                <a:spcPts val="0"/>
              </a:spcAft>
              <a:buSzPts val="1400"/>
              <a:buChar char="●"/>
            </a:pPr>
            <a:r>
              <a:rPr lang="en"/>
              <a:t>Results of RMSE</a:t>
            </a:r>
            <a:endParaRPr/>
          </a:p>
          <a:p>
            <a:pPr indent="-317500" lvl="1" marL="914400" rtl="0" algn="l">
              <a:spcBef>
                <a:spcPts val="0"/>
              </a:spcBef>
              <a:spcAft>
                <a:spcPts val="0"/>
              </a:spcAft>
              <a:buSzPts val="1400"/>
              <a:buChar char="○"/>
            </a:pPr>
            <a:r>
              <a:rPr lang="en"/>
              <a:t>Signs </a:t>
            </a:r>
            <a:r>
              <a:rPr lang="en"/>
              <a:t>of overfitting</a:t>
            </a:r>
            <a:r>
              <a:rPr lang="en"/>
              <a:t> as the training score is higher than the test score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Increase Training Data</a:t>
            </a:r>
            <a:endParaRPr/>
          </a:p>
          <a:p>
            <a:pPr indent="-317500" lvl="1" marL="914400" rtl="0" algn="l">
              <a:spcBef>
                <a:spcPts val="0"/>
              </a:spcBef>
              <a:spcAft>
                <a:spcPts val="0"/>
              </a:spcAft>
              <a:buSzPts val="1400"/>
              <a:buChar char="○"/>
            </a:pPr>
            <a:r>
              <a:rPr lang="en"/>
              <a:t> Current data has random fluctuations and noise</a:t>
            </a:r>
            <a:endParaRPr/>
          </a:p>
          <a:p>
            <a:pPr indent="0" lvl="0" marL="914400" rtl="0" algn="l">
              <a:spcBef>
                <a:spcPts val="0"/>
              </a:spcBef>
              <a:spcAft>
                <a:spcPts val="0"/>
              </a:spcAft>
              <a:buNone/>
            </a:pPr>
            <a:r>
              <a:t/>
            </a:r>
            <a:endParaRPr/>
          </a:p>
        </p:txBody>
      </p:sp>
      <p:pic>
        <p:nvPicPr>
          <p:cNvPr id="1620" name="Google Shape;1620;p131"/>
          <p:cNvPicPr preferRelativeResize="0"/>
          <p:nvPr/>
        </p:nvPicPr>
        <p:blipFill>
          <a:blip r:embed="rId3">
            <a:alphaModFix/>
          </a:blip>
          <a:stretch>
            <a:fillRect/>
          </a:stretch>
        </p:blipFill>
        <p:spPr>
          <a:xfrm>
            <a:off x="1244664" y="2705950"/>
            <a:ext cx="6269414" cy="214005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4" name="Shape 1624"/>
        <p:cNvGrpSpPr/>
        <p:nvPr/>
      </p:nvGrpSpPr>
      <p:grpSpPr>
        <a:xfrm>
          <a:off x="0" y="0"/>
          <a:ext cx="0" cy="0"/>
          <a:chOff x="0" y="0"/>
          <a:chExt cx="0" cy="0"/>
        </a:xfrm>
      </p:grpSpPr>
      <p:sp>
        <p:nvSpPr>
          <p:cNvPr id="1625" name="Google Shape;1625;p132"/>
          <p:cNvSpPr txBox="1"/>
          <p:nvPr>
            <p:ph idx="1" type="body"/>
          </p:nvPr>
        </p:nvSpPr>
        <p:spPr>
          <a:xfrm>
            <a:off x="715050" y="1127100"/>
            <a:ext cx="7709100" cy="1667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J. Esquiagola, M. Manini, A. Aikawa, L. Yoshioka and M. Zuffo, "Monitoring Indoor Air Quality by using IoT Technology," 2018 IEEE XXV International Conference on Electronics, Electrical Engineering and Computing (INTERCON), Lima, Peru, 2018, pp. 1-4, doi: 10.1109/INTERCON.2018.8526380.</a:t>
            </a:r>
            <a:endParaRPr sz="1200"/>
          </a:p>
          <a:p>
            <a:pPr indent="-304800" lvl="0" marL="457200" rtl="0" algn="l">
              <a:spcBef>
                <a:spcPts val="0"/>
              </a:spcBef>
              <a:spcAft>
                <a:spcPts val="0"/>
              </a:spcAft>
              <a:buSzPts val="1200"/>
              <a:buChar char="●"/>
            </a:pPr>
            <a:r>
              <a:rPr lang="en" sz="1200"/>
              <a:t>Tran, V. V., Park, D., &amp; Lee, Y. C. (2020). Indoor Air Pollution, Related Human Diseases, and Recent Trends in the Control and Improvement of Indoor Air Quality. International Journal of Environmental Research and Public Health, 17(8), 2927. https://doi.org/10.3390/ijerph17082927</a:t>
            </a:r>
            <a:endParaRPr sz="1200"/>
          </a:p>
          <a:p>
            <a:pPr indent="-304800" lvl="0" marL="457200" rtl="0" algn="l">
              <a:spcBef>
                <a:spcPts val="0"/>
              </a:spcBef>
              <a:spcAft>
                <a:spcPts val="0"/>
              </a:spcAft>
              <a:buSzPts val="1200"/>
              <a:buChar char="●"/>
            </a:pPr>
            <a:r>
              <a:rPr lang="en" sz="1200"/>
              <a:t>Dhingra, S., Madda, R. B., Gandomi, A. H., Patan, R., &amp; Daneshmand, M. (2019). Internet of things mobile–air pollution monitoring system (IOT-mobair). IEEE Internet of Things Journal, 6(3), 5577–5584. https://doi.org/10.1109/jiot.2019.2903821 </a:t>
            </a:r>
            <a:endParaRPr sz="1200"/>
          </a:p>
          <a:p>
            <a:pPr indent="-304800" lvl="0" marL="457200" rtl="0" algn="l">
              <a:spcBef>
                <a:spcPts val="0"/>
              </a:spcBef>
              <a:spcAft>
                <a:spcPts val="0"/>
              </a:spcAft>
              <a:buSzPts val="1200"/>
              <a:buChar char="●"/>
            </a:pPr>
            <a:r>
              <a:rPr lang="en" sz="1200"/>
              <a:t>Vaheed, Sk., Nayak, P., Rajput, P. S., Snehit, T. U., Kiran, Y. S., &amp; Kumar, L. (2022). Building IOT-Assisted Indoor Air Quality Pollution Monitoring System. 2022 7th International Conference on Communication and Electronics Systems (ICCES). https://doi.org/10.1109/icces54183.2022.9835822 </a:t>
            </a:r>
            <a:endParaRPr sz="1200"/>
          </a:p>
          <a:p>
            <a:pPr indent="-304800" lvl="0" marL="457200" rtl="0" algn="l">
              <a:spcBef>
                <a:spcPts val="0"/>
              </a:spcBef>
              <a:spcAft>
                <a:spcPts val="0"/>
              </a:spcAft>
              <a:buSzPts val="1200"/>
              <a:buChar char="●"/>
            </a:pPr>
            <a:r>
              <a:rPr lang="en" sz="1200"/>
              <a:t>Esfahani, S., Rollins, P., Specht, J. P., Cole, M., &amp; Gardner, J. W. (2020). Smart City Battery operated IOT based Indoor Air Quality Monitoring System. 2020 IEEE SENSORS. https://doi.org/10.1109/sensors47125.2020.9278913 </a:t>
            </a:r>
            <a:endParaRPr sz="1200"/>
          </a:p>
          <a:p>
            <a:pPr indent="-304800" lvl="0" marL="457200" rtl="0" algn="l">
              <a:spcBef>
                <a:spcPts val="0"/>
              </a:spcBef>
              <a:spcAft>
                <a:spcPts val="0"/>
              </a:spcAft>
              <a:buSzPts val="1200"/>
              <a:buChar char="●"/>
            </a:pPr>
            <a:r>
              <a:rPr lang="en" sz="1200"/>
              <a:t>Saini, J., Dutta, M. &amp; Marques, G. A comprehensive review on indoor air quality monitoring systems for enhanced public health. Sustain Environ Res 30, 6 (2020). https://doi.org/10.1186/s42834-020-0047-y</a:t>
            </a:r>
            <a:endParaRPr sz="1200"/>
          </a:p>
          <a:p>
            <a:pPr indent="0" lvl="0" marL="457200" rtl="0" algn="l">
              <a:spcBef>
                <a:spcPts val="0"/>
              </a:spcBef>
              <a:spcAft>
                <a:spcPts val="0"/>
              </a:spcAft>
              <a:buNone/>
            </a:pPr>
            <a:r>
              <a:t/>
            </a:r>
            <a:endParaRPr sz="1200"/>
          </a:p>
        </p:txBody>
      </p:sp>
      <p:sp>
        <p:nvSpPr>
          <p:cNvPr id="1626" name="Google Shape;1626;p132"/>
          <p:cNvSpPr txBox="1"/>
          <p:nvPr>
            <p:ph type="title"/>
          </p:nvPr>
        </p:nvSpPr>
        <p:spPr>
          <a:xfrm>
            <a:off x="717525" y="554400"/>
            <a:ext cx="7709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RESOURCES</a:t>
            </a:r>
            <a:endParaRPr/>
          </a:p>
          <a:p>
            <a:pPr indent="0" lvl="0" marL="0" rtl="0" algn="ctr">
              <a:spcBef>
                <a:spcPts val="0"/>
              </a:spcBef>
              <a:spcAft>
                <a:spcPts val="0"/>
              </a:spcAft>
              <a:buNone/>
            </a:pPr>
            <a:r>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133"/>
          <p:cNvSpPr txBox="1"/>
          <p:nvPr>
            <p:ph idx="1" type="body"/>
          </p:nvPr>
        </p:nvSpPr>
        <p:spPr>
          <a:xfrm>
            <a:off x="717450" y="648625"/>
            <a:ext cx="7709100" cy="1667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Cincinelli A, Martellini T. Indoor air quality and health. Int J Environ Res Pu. 2017;14:1286.</a:t>
            </a:r>
            <a:endParaRPr sz="1200"/>
          </a:p>
          <a:p>
            <a:pPr indent="-304800" lvl="0" marL="457200" rtl="0" algn="l">
              <a:spcBef>
                <a:spcPts val="0"/>
              </a:spcBef>
              <a:spcAft>
                <a:spcPts val="0"/>
              </a:spcAft>
              <a:buSzPts val="1200"/>
              <a:buChar char="●"/>
            </a:pPr>
            <a:r>
              <a:rPr lang="en" sz="1200"/>
              <a:t>Saini, J., Dutta, M. &amp; Marques, G. A comprehensive review on indoor air quality monitoring systems for enhanced public health. Sustain Environ Res 30, 6 (2020). https://doi.org/10.1186/s42834-020-0047-y</a:t>
            </a:r>
            <a:endParaRPr sz="1200"/>
          </a:p>
          <a:p>
            <a:pPr indent="-304800" lvl="0" marL="457200" rtl="0" algn="l">
              <a:spcBef>
                <a:spcPts val="0"/>
              </a:spcBef>
              <a:spcAft>
                <a:spcPts val="0"/>
              </a:spcAft>
              <a:buSzPts val="1200"/>
              <a:buChar char="●"/>
            </a:pPr>
            <a:r>
              <a:rPr lang="en" sz="1200"/>
              <a:t>Ezzati M, Kammen DM. Quantifying the effects of exposure to indoor air pollution from biomass combustion on acute respiratory infections in developing countries. Environ Health Perspect. 2001;109:481–8.</a:t>
            </a:r>
            <a:endParaRPr sz="1200"/>
          </a:p>
          <a:p>
            <a:pPr indent="-304800" lvl="0" marL="457200" rtl="0" algn="l">
              <a:spcBef>
                <a:spcPts val="0"/>
              </a:spcBef>
              <a:spcAft>
                <a:spcPts val="0"/>
              </a:spcAft>
              <a:buSzPts val="1200"/>
              <a:buChar char="●"/>
            </a:pPr>
            <a:r>
              <a:rPr lang="en" sz="1200"/>
              <a:t>IEA. World Energy Outlook 2017. Paris: International Energy Agency; 2017.</a:t>
            </a:r>
            <a:endParaRPr sz="1200"/>
          </a:p>
          <a:p>
            <a:pPr indent="-304800" lvl="0" marL="457200" rtl="0" algn="l">
              <a:spcBef>
                <a:spcPts val="0"/>
              </a:spcBef>
              <a:spcAft>
                <a:spcPts val="0"/>
              </a:spcAft>
              <a:buSzPts val="1200"/>
              <a:buChar char="●"/>
            </a:pPr>
            <a:r>
              <a:rPr lang="en" sz="1200"/>
              <a:t>Ladekar and R. Daruwala, "Indoor Air Quality Monitoring on AWS Using MQTT Protocol", 2019 10th International Conference on Computing Communication and Networking Technologies (ICCCNT), pp. 1-6, 2019.</a:t>
            </a:r>
            <a:endParaRPr sz="1200"/>
          </a:p>
          <a:p>
            <a:pPr indent="-304800" lvl="0" marL="457200" rtl="0" algn="l">
              <a:spcBef>
                <a:spcPts val="0"/>
              </a:spcBef>
              <a:spcAft>
                <a:spcPts val="0"/>
              </a:spcAft>
              <a:buSzPts val="1200"/>
              <a:buChar char="●"/>
            </a:pPr>
            <a:r>
              <a:rPr lang="en" sz="1200"/>
              <a:t>Sung, W.-T., &amp; Hsiao, S.-J. (2021). Building an indoor air quality monitoring system based on the architecture of the Internet of Things. EURASIP Journal on Wireless Communications and Networking, 2021(1). doi:10.1186/s13638-021-02030-1 </a:t>
            </a:r>
            <a:endParaRPr sz="1200"/>
          </a:p>
          <a:p>
            <a:pPr indent="-304800" lvl="0" marL="457200" rtl="0" algn="l">
              <a:spcBef>
                <a:spcPts val="0"/>
              </a:spcBef>
              <a:spcAft>
                <a:spcPts val="0"/>
              </a:spcAft>
              <a:buSzPts val="1200"/>
              <a:buChar char="●"/>
            </a:pPr>
            <a:r>
              <a:rPr lang="en" sz="1200"/>
              <a:t>A. E. Igwe, A. A. Ezeobi, F. O. Okeke, E. O. Ibem, and E. C. Ezema, "Causes and remedies of sick building syndrome: a systematic review," in Proceedings of the ICECAE 2023, E3S Web of Conferences, vol. 434, p. 02007, 2023. https://doi.org/10.1051/e3sconf/202343402007</a:t>
            </a:r>
            <a:endParaRPr sz="1200"/>
          </a:p>
          <a:p>
            <a:pPr indent="-304800" lvl="0" marL="457200" rtl="0" algn="l">
              <a:spcBef>
                <a:spcPts val="0"/>
              </a:spcBef>
              <a:spcAft>
                <a:spcPts val="0"/>
              </a:spcAft>
              <a:buSzPts val="1200"/>
              <a:buChar char="●"/>
            </a:pPr>
            <a:r>
              <a:rPr lang="en" sz="1200"/>
              <a:t>Tran, V. V., Park, D., &amp; Lee, Y.-C. (2020). Indoor air pollution, related human diseases, and recent trends in the control and improvement of Indoor Air Quality. International Journal of Environmental Research and Public Health, 17(8), 2927. https://doi.org/10.3390/ijerph17082927 </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t/>
            </a:r>
            <a:endParaRPr sz="1200"/>
          </a:p>
        </p:txBody>
      </p:sp>
      <p:sp>
        <p:nvSpPr>
          <p:cNvPr id="1632" name="Google Shape;1632;p133"/>
          <p:cNvSpPr txBox="1"/>
          <p:nvPr>
            <p:ph type="title"/>
          </p:nvPr>
        </p:nvSpPr>
        <p:spPr>
          <a:xfrm>
            <a:off x="717450" y="130300"/>
            <a:ext cx="7709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RESOURCES</a:t>
            </a:r>
            <a:endParaRPr/>
          </a:p>
          <a:p>
            <a:pPr indent="0" lvl="0" marL="0" rtl="0" algn="ctr">
              <a:spcBef>
                <a:spcPts val="0"/>
              </a:spcBef>
              <a:spcAft>
                <a:spcPts val="0"/>
              </a:spcAft>
              <a:buNone/>
            </a:pPr>
            <a:r>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6" name="Shape 1636"/>
        <p:cNvGrpSpPr/>
        <p:nvPr/>
      </p:nvGrpSpPr>
      <p:grpSpPr>
        <a:xfrm>
          <a:off x="0" y="0"/>
          <a:ext cx="0" cy="0"/>
          <a:chOff x="0" y="0"/>
          <a:chExt cx="0" cy="0"/>
        </a:xfrm>
      </p:grpSpPr>
      <p:sp>
        <p:nvSpPr>
          <p:cNvPr id="1637" name="Google Shape;1637;p134"/>
          <p:cNvSpPr txBox="1"/>
          <p:nvPr>
            <p:ph idx="1" type="body"/>
          </p:nvPr>
        </p:nvSpPr>
        <p:spPr>
          <a:xfrm>
            <a:off x="715050" y="1127100"/>
            <a:ext cx="7709100" cy="1667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solidFill>
                  <a:srgbClr val="374151"/>
                </a:solidFill>
                <a:latin typeface="Roboto"/>
                <a:ea typeface="Roboto"/>
                <a:cs typeface="Roboto"/>
                <a:sym typeface="Roboto"/>
              </a:rPr>
              <a:t>"[15] 'Health Effects of Indoor Air Quality on Children and Young People,' Scientific Figure on ResearchGate. [Online]. Available:</a:t>
            </a:r>
            <a:r>
              <a:rPr lang="en" sz="1200">
                <a:solidFill>
                  <a:srgbClr val="374151"/>
                </a:solidFill>
                <a:uFill>
                  <a:noFill/>
                </a:uFill>
                <a:latin typeface="Roboto"/>
                <a:ea typeface="Roboto"/>
                <a:cs typeface="Roboto"/>
                <a:sym typeface="Roboto"/>
                <a:hlinkClick r:id="rId3">
                  <a:extLst>
                    <a:ext uri="{A12FA001-AC4F-418D-AE19-62706E023703}">
                      <ahyp:hlinkClr val="tx"/>
                    </a:ext>
                  </a:extLst>
                </a:hlinkClick>
              </a:rPr>
              <a:t> </a:t>
            </a:r>
            <a:r>
              <a:rPr lang="en" sz="1200">
                <a:solidFill>
                  <a:schemeClr val="hlink"/>
                </a:solidFill>
                <a:uFill>
                  <a:noFill/>
                </a:uFill>
                <a:latin typeface="Roboto"/>
                <a:ea typeface="Roboto"/>
                <a:cs typeface="Roboto"/>
                <a:sym typeface="Roboto"/>
                <a:hlinkClick r:id="rId4"/>
              </a:rPr>
              <a:t>https://www.researchgate.net/figure/An-overview-of-sources-of-indoor-pollutants-in-a-home_fig2_346443754</a:t>
            </a:r>
            <a:r>
              <a:rPr lang="en" sz="1200">
                <a:solidFill>
                  <a:srgbClr val="374151"/>
                </a:solidFill>
                <a:latin typeface="Roboto"/>
                <a:ea typeface="Roboto"/>
                <a:cs typeface="Roboto"/>
                <a:sym typeface="Roboto"/>
              </a:rPr>
              <a:t>. [Accessed: Jan. 9, 2024]."</a:t>
            </a:r>
            <a:endParaRPr sz="1200"/>
          </a:p>
        </p:txBody>
      </p:sp>
      <p:sp>
        <p:nvSpPr>
          <p:cNvPr id="1638" name="Google Shape;1638;p134"/>
          <p:cNvSpPr txBox="1"/>
          <p:nvPr>
            <p:ph type="title"/>
          </p:nvPr>
        </p:nvSpPr>
        <p:spPr>
          <a:xfrm>
            <a:off x="717525" y="554400"/>
            <a:ext cx="7709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Images Used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pic>
        <p:nvPicPr>
          <p:cNvPr id="970" name="Google Shape;970;p57"/>
          <p:cNvPicPr preferRelativeResize="0"/>
          <p:nvPr/>
        </p:nvPicPr>
        <p:blipFill>
          <a:blip r:embed="rId3">
            <a:alphaModFix/>
          </a:blip>
          <a:stretch>
            <a:fillRect/>
          </a:stretch>
        </p:blipFill>
        <p:spPr>
          <a:xfrm>
            <a:off x="805613" y="0"/>
            <a:ext cx="7532774" cy="4838700"/>
          </a:xfrm>
          <a:prstGeom prst="rect">
            <a:avLst/>
          </a:prstGeom>
          <a:noFill/>
          <a:ln>
            <a:noFill/>
          </a:ln>
        </p:spPr>
      </p:pic>
      <p:sp>
        <p:nvSpPr>
          <p:cNvPr id="971" name="Google Shape;971;p57"/>
          <p:cNvSpPr txBox="1"/>
          <p:nvPr/>
        </p:nvSpPr>
        <p:spPr>
          <a:xfrm>
            <a:off x="1265025" y="4881700"/>
            <a:ext cx="6962400" cy="1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[15, Fig 5]</a:t>
            </a:r>
            <a:endParaRPr>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Environmental Consulting by Slidesgo">
  <a:themeElements>
    <a:clrScheme name="Simple Light">
      <a:dk1>
        <a:srgbClr val="043A5B"/>
      </a:dk1>
      <a:lt1>
        <a:srgbClr val="FFFFFF"/>
      </a:lt1>
      <a:dk2>
        <a:srgbClr val="9FEAFF"/>
      </a:dk2>
      <a:lt2>
        <a:srgbClr val="40B4E5"/>
      </a:lt2>
      <a:accent1>
        <a:srgbClr val="FFD173"/>
      </a:accent1>
      <a:accent2>
        <a:srgbClr val="74D8C2"/>
      </a:accent2>
      <a:accent3>
        <a:srgbClr val="59D098"/>
      </a:accent3>
      <a:accent4>
        <a:srgbClr val="439D8A"/>
      </a:accent4>
      <a:accent5>
        <a:srgbClr val="043A5B"/>
      </a:accent5>
      <a:accent6>
        <a:srgbClr val="043A5B"/>
      </a:accent6>
      <a:hlink>
        <a:srgbClr val="043A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CC93753A28FC4E80C1BE25DCC4EAD0" ma:contentTypeVersion="5" ma:contentTypeDescription="Create a new document." ma:contentTypeScope="" ma:versionID="d1fae601c524309820b70a3f814d933e">
  <xsd:schema xmlns:xsd="http://www.w3.org/2001/XMLSchema" xmlns:xs="http://www.w3.org/2001/XMLSchema" xmlns:p="http://schemas.microsoft.com/office/2006/metadata/properties" xmlns:ns2="bc62cb84-9600-4e89-b3a2-b2a038b13f66" targetNamespace="http://schemas.microsoft.com/office/2006/metadata/properties" ma:root="true" ma:fieldsID="e6fadcb40fbf302d08b362e14bb93a25" ns2:_="">
    <xsd:import namespace="bc62cb84-9600-4e89-b3a2-b2a038b13f66"/>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62cb84-9600-4e89-b3a2-b2a038b13f66"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41FA88-3FAA-4A71-8323-722FFC39B53A}"/>
</file>

<file path=customXml/itemProps2.xml><?xml version="1.0" encoding="utf-8"?>
<ds:datastoreItem xmlns:ds="http://schemas.openxmlformats.org/officeDocument/2006/customXml" ds:itemID="{50BBBDDF-DCC9-480E-AEC4-7E813D01BE77}"/>
</file>